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8"/>
  </p:notesMasterIdLst>
  <p:sldIdLst>
    <p:sldId id="256" r:id="rId2"/>
    <p:sldId id="291" r:id="rId3"/>
    <p:sldId id="261" r:id="rId4"/>
    <p:sldId id="283" r:id="rId5"/>
    <p:sldId id="258" r:id="rId6"/>
    <p:sldId id="259" r:id="rId7"/>
    <p:sldId id="278" r:id="rId8"/>
    <p:sldId id="284" r:id="rId9"/>
    <p:sldId id="275" r:id="rId10"/>
    <p:sldId id="277" r:id="rId11"/>
    <p:sldId id="270" r:id="rId12"/>
    <p:sldId id="266" r:id="rId13"/>
    <p:sldId id="285" r:id="rId14"/>
    <p:sldId id="287" r:id="rId15"/>
    <p:sldId id="286" r:id="rId16"/>
    <p:sldId id="290" r:id="rId17"/>
    <p:sldId id="289" r:id="rId18"/>
    <p:sldId id="288" r:id="rId19"/>
    <p:sldId id="265" r:id="rId20"/>
    <p:sldId id="262" r:id="rId21"/>
    <p:sldId id="282" r:id="rId22"/>
    <p:sldId id="257" r:id="rId23"/>
    <p:sldId id="295" r:id="rId24"/>
    <p:sldId id="297" r:id="rId25"/>
    <p:sldId id="296" r:id="rId26"/>
    <p:sldId id="293" r:id="rId27"/>
    <p:sldId id="292" r:id="rId28"/>
    <p:sldId id="294" r:id="rId29"/>
    <p:sldId id="279" r:id="rId30"/>
    <p:sldId id="260" r:id="rId31"/>
    <p:sldId id="281" r:id="rId32"/>
    <p:sldId id="267" r:id="rId33"/>
    <p:sldId id="263" r:id="rId34"/>
    <p:sldId id="264" r:id="rId35"/>
    <p:sldId id="271" r:id="rId36"/>
    <p:sldId id="273" r:id="rId37"/>
  </p:sldIdLst>
  <p:sldSz cx="9144000" cy="6858000" type="screen4x3"/>
  <p:notesSz cx="6858000" cy="9144000"/>
  <p:embeddedFontLst>
    <p:embeddedFont>
      <p:font typeface="Merriweather" panose="020B0604020202020204" charset="0"/>
      <p:regular r:id="rId39"/>
      <p:bold r:id="rId40"/>
      <p:italic r:id="rId41"/>
      <p:boldItalic r:id="rId42"/>
    </p:embeddedFont>
    <p:embeddedFont>
      <p:font typeface="Raleway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3242A1-63A0-4392-8194-69C16ECE7A08}">
  <a:tblStyle styleId="{C53242A1-63A0-4392-8194-69C16ECE7A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ily da Silva" userId="82f0411caf1005c9" providerId="Windows Live" clId="Web-{3674BD3F-0AF8-4DAB-9DFC-027126D16224}"/>
    <pc:docChg chg="addSld delSld modSld sldOrd">
      <pc:chgData name="Emily da Silva" userId="82f0411caf1005c9" providerId="Windows Live" clId="Web-{3674BD3F-0AF8-4DAB-9DFC-027126D16224}" dt="2018-09-04T14:23:52.706" v="412" actId="1076"/>
      <pc:docMkLst>
        <pc:docMk/>
      </pc:docMkLst>
      <pc:sldChg chg="modSp">
        <pc:chgData name="Emily da Silva" userId="82f0411caf1005c9" providerId="Windows Live" clId="Web-{3674BD3F-0AF8-4DAB-9DFC-027126D16224}" dt="2018-09-04T13:40:48.860" v="13" actId="20577"/>
        <pc:sldMkLst>
          <pc:docMk/>
          <pc:sldMk cId="0" sldId="256"/>
        </pc:sldMkLst>
        <pc:spChg chg="mod">
          <ac:chgData name="Emily da Silva" userId="82f0411caf1005c9" providerId="Windows Live" clId="Web-{3674BD3F-0AF8-4DAB-9DFC-027126D16224}" dt="2018-09-04T13:40:48.860" v="13" actId="20577"/>
          <ac:spMkLst>
            <pc:docMk/>
            <pc:sldMk cId="0" sldId="256"/>
            <ac:spMk id="68" creationId="{00000000-0000-0000-0000-000000000000}"/>
          </ac:spMkLst>
        </pc:spChg>
      </pc:sldChg>
      <pc:sldChg chg="addSp delSp modSp">
        <pc:chgData name="Emily da Silva" userId="82f0411caf1005c9" providerId="Windows Live" clId="Web-{3674BD3F-0AF8-4DAB-9DFC-027126D16224}" dt="2018-09-04T14:00:21.463" v="313"/>
        <pc:sldMkLst>
          <pc:docMk/>
          <pc:sldMk cId="0" sldId="257"/>
        </pc:sldMkLst>
        <pc:spChg chg="mod">
          <ac:chgData name="Emily da Silva" userId="82f0411caf1005c9" providerId="Windows Live" clId="Web-{3674BD3F-0AF8-4DAB-9DFC-027126D16224}" dt="2018-09-04T13:55:35.797" v="275" actId="20577"/>
          <ac:spMkLst>
            <pc:docMk/>
            <pc:sldMk cId="0" sldId="257"/>
            <ac:spMk id="74" creationId="{00000000-0000-0000-0000-000000000000}"/>
          </ac:spMkLst>
        </pc:spChg>
        <pc:spChg chg="del mod">
          <ac:chgData name="Emily da Silva" userId="82f0411caf1005c9" providerId="Windows Live" clId="Web-{3674BD3F-0AF8-4DAB-9DFC-027126D16224}" dt="2018-09-04T13:55:13.046" v="251"/>
          <ac:spMkLst>
            <pc:docMk/>
            <pc:sldMk cId="0" sldId="257"/>
            <ac:spMk id="75" creationId="{00000000-0000-0000-0000-000000000000}"/>
          </ac:spMkLst>
        </pc:spChg>
        <pc:spChg chg="del mod">
          <ac:chgData name="Emily da Silva" userId="82f0411caf1005c9" providerId="Windows Live" clId="Web-{3674BD3F-0AF8-4DAB-9DFC-027126D16224}" dt="2018-09-04T13:55:21.765" v="257"/>
          <ac:spMkLst>
            <pc:docMk/>
            <pc:sldMk cId="0" sldId="257"/>
            <ac:spMk id="76" creationId="{00000000-0000-0000-0000-000000000000}"/>
          </ac:spMkLst>
        </pc:spChg>
        <pc:spChg chg="del mod">
          <ac:chgData name="Emily da Silva" userId="82f0411caf1005c9" providerId="Windows Live" clId="Web-{3674BD3F-0AF8-4DAB-9DFC-027126D16224}" dt="2018-09-04T13:55:20.609" v="256"/>
          <ac:spMkLst>
            <pc:docMk/>
            <pc:sldMk cId="0" sldId="257"/>
            <ac:spMk id="77" creationId="{00000000-0000-0000-0000-000000000000}"/>
          </ac:spMkLst>
        </pc:spChg>
        <pc:picChg chg="add mod modCrop">
          <ac:chgData name="Emily da Silva" userId="82f0411caf1005c9" providerId="Windows Live" clId="Web-{3674BD3F-0AF8-4DAB-9DFC-027126D16224}" dt="2018-09-04T14:00:21.463" v="313"/>
          <ac:picMkLst>
            <pc:docMk/>
            <pc:sldMk cId="0" sldId="257"/>
            <ac:picMk id="2" creationId="{7E8A05F0-477A-46BD-B1C8-D9A00CEE76F6}"/>
          </ac:picMkLst>
        </pc:picChg>
        <pc:picChg chg="add del mod modCrop">
          <ac:chgData name="Emily da Silva" userId="82f0411caf1005c9" providerId="Windows Live" clId="Web-{3674BD3F-0AF8-4DAB-9DFC-027126D16224}" dt="2018-09-04T13:58:40.006" v="294"/>
          <ac:picMkLst>
            <pc:docMk/>
            <pc:sldMk cId="0" sldId="257"/>
            <ac:picMk id="4" creationId="{AFFD0A62-873B-4909-BE4B-17F88A82687E}"/>
          </ac:picMkLst>
        </pc:picChg>
        <pc:picChg chg="add mod">
          <ac:chgData name="Emily da Silva" userId="82f0411caf1005c9" providerId="Windows Live" clId="Web-{3674BD3F-0AF8-4DAB-9DFC-027126D16224}" dt="2018-09-04T14:00:04.665" v="310"/>
          <ac:picMkLst>
            <pc:docMk/>
            <pc:sldMk cId="0" sldId="257"/>
            <ac:picMk id="6" creationId="{6D59E641-8C67-419A-8896-F5FB863E3403}"/>
          </ac:picMkLst>
        </pc:picChg>
        <pc:picChg chg="add mod">
          <ac:chgData name="Emily da Silva" userId="82f0411caf1005c9" providerId="Windows Live" clId="Web-{3674BD3F-0AF8-4DAB-9DFC-027126D16224}" dt="2018-09-04T14:00:08.400" v="311"/>
          <ac:picMkLst>
            <pc:docMk/>
            <pc:sldMk cId="0" sldId="257"/>
            <ac:picMk id="8" creationId="{0142A9BA-1251-4E04-9C65-5C66D1243800}"/>
          </ac:picMkLst>
        </pc:picChg>
        <pc:picChg chg="add mod">
          <ac:chgData name="Emily da Silva" userId="82f0411caf1005c9" providerId="Windows Live" clId="Web-{3674BD3F-0AF8-4DAB-9DFC-027126D16224}" dt="2018-09-04T14:00:18.478" v="312"/>
          <ac:picMkLst>
            <pc:docMk/>
            <pc:sldMk cId="0" sldId="257"/>
            <ac:picMk id="10" creationId="{3FBB930B-85FD-4F86-B85E-49B1215A696E}"/>
          </ac:picMkLst>
        </pc:picChg>
      </pc:sldChg>
      <pc:sldChg chg="addSp delSp modSp">
        <pc:chgData name="Emily da Silva" userId="82f0411caf1005c9" providerId="Windows Live" clId="Web-{3674BD3F-0AF8-4DAB-9DFC-027126D16224}" dt="2018-09-04T14:23:52.706" v="412" actId="1076"/>
        <pc:sldMkLst>
          <pc:docMk/>
          <pc:sldMk cId="0" sldId="258"/>
        </pc:sldMkLst>
        <pc:spChg chg="add del mod">
          <ac:chgData name="Emily da Silva" userId="82f0411caf1005c9" providerId="Windows Live" clId="Web-{3674BD3F-0AF8-4DAB-9DFC-027126D16224}" dt="2018-09-04T14:07:52.964" v="356"/>
          <ac:spMkLst>
            <pc:docMk/>
            <pc:sldMk cId="0" sldId="258"/>
            <ac:spMk id="2" creationId="{ADD61353-6F89-4D19-91DE-24AA3E1DB41B}"/>
          </ac:spMkLst>
        </pc:spChg>
        <pc:spChg chg="mod">
          <ac:chgData name="Emily da Silva" userId="82f0411caf1005c9" providerId="Windows Live" clId="Web-{3674BD3F-0AF8-4DAB-9DFC-027126D16224}" dt="2018-09-04T14:13:26.741" v="381" actId="20577"/>
          <ac:spMkLst>
            <pc:docMk/>
            <pc:sldMk cId="0" sldId="258"/>
            <ac:spMk id="83" creationId="{00000000-0000-0000-0000-000000000000}"/>
          </ac:spMkLst>
        </pc:spChg>
        <pc:spChg chg="mod">
          <ac:chgData name="Emily da Silva" userId="82f0411caf1005c9" providerId="Windows Live" clId="Web-{3674BD3F-0AF8-4DAB-9DFC-027126D16224}" dt="2018-09-04T14:13:20.319" v="378" actId="1076"/>
          <ac:spMkLst>
            <pc:docMk/>
            <pc:sldMk cId="0" sldId="258"/>
            <ac:spMk id="84" creationId="{00000000-0000-0000-0000-000000000000}"/>
          </ac:spMkLst>
        </pc:spChg>
        <pc:spChg chg="del mod">
          <ac:chgData name="Emily da Silva" userId="82f0411caf1005c9" providerId="Windows Live" clId="Web-{3674BD3F-0AF8-4DAB-9DFC-027126D16224}" dt="2018-09-04T14:13:17.334" v="377"/>
          <ac:spMkLst>
            <pc:docMk/>
            <pc:sldMk cId="0" sldId="258"/>
            <ac:spMk id="85" creationId="{00000000-0000-0000-0000-000000000000}"/>
          </ac:spMkLst>
        </pc:spChg>
        <pc:picChg chg="add del mod">
          <ac:chgData name="Emily da Silva" userId="82f0411caf1005c9" providerId="Windows Live" clId="Web-{3674BD3F-0AF8-4DAB-9DFC-027126D16224}" dt="2018-09-04T14:16:32.450" v="384"/>
          <ac:picMkLst>
            <pc:docMk/>
            <pc:sldMk cId="0" sldId="258"/>
            <ac:picMk id="3" creationId="{EA425185-B7BE-4735-92E5-A9B76E5F29D3}"/>
          </ac:picMkLst>
        </pc:picChg>
        <pc:picChg chg="add del mod modCrop">
          <ac:chgData name="Emily da Silva" userId="82f0411caf1005c9" providerId="Windows Live" clId="Web-{3674BD3F-0AF8-4DAB-9DFC-027126D16224}" dt="2018-09-04T14:21:37.170" v="405"/>
          <ac:picMkLst>
            <pc:docMk/>
            <pc:sldMk cId="0" sldId="258"/>
            <ac:picMk id="5" creationId="{AF52AE6F-5EA7-4187-8CF6-BBCEE7FC5774}"/>
          </ac:picMkLst>
        </pc:picChg>
        <pc:picChg chg="add mod modCrop">
          <ac:chgData name="Emily da Silva" userId="82f0411caf1005c9" providerId="Windows Live" clId="Web-{3674BD3F-0AF8-4DAB-9DFC-027126D16224}" dt="2018-09-04T14:23:52.706" v="412" actId="1076"/>
          <ac:picMkLst>
            <pc:docMk/>
            <pc:sldMk cId="0" sldId="258"/>
            <ac:picMk id="7" creationId="{A7E592D6-107D-4D72-882F-2790F0BCC7F2}"/>
          </ac:picMkLst>
        </pc:picChg>
        <pc:picChg chg="del">
          <ac:chgData name="Emily da Silva" userId="82f0411caf1005c9" providerId="Windows Live" clId="Web-{3674BD3F-0AF8-4DAB-9DFC-027126D16224}" dt="2018-09-04T14:08:25.512" v="357"/>
          <ac:picMkLst>
            <pc:docMk/>
            <pc:sldMk cId="0" sldId="258"/>
            <ac:picMk id="86" creationId="{00000000-0000-0000-0000-000000000000}"/>
          </ac:picMkLst>
        </pc:picChg>
      </pc:sldChg>
      <pc:sldChg chg="modSp ord">
        <pc:chgData name="Emily da Silva" userId="82f0411caf1005c9" providerId="Windows Live" clId="Web-{3674BD3F-0AF8-4DAB-9DFC-027126D16224}" dt="2018-09-04T14:02:18.951" v="343" actId="20577"/>
        <pc:sldMkLst>
          <pc:docMk/>
          <pc:sldMk cId="0" sldId="261"/>
        </pc:sldMkLst>
        <pc:spChg chg="mod">
          <ac:chgData name="Emily da Silva" userId="82f0411caf1005c9" providerId="Windows Live" clId="Web-{3674BD3F-0AF8-4DAB-9DFC-027126D16224}" dt="2018-09-04T14:01:54.044" v="325" actId="20577"/>
          <ac:spMkLst>
            <pc:docMk/>
            <pc:sldMk cId="0" sldId="261"/>
            <ac:spMk id="107" creationId="{00000000-0000-0000-0000-000000000000}"/>
          </ac:spMkLst>
        </pc:spChg>
        <pc:spChg chg="mod">
          <ac:chgData name="Emily da Silva" userId="82f0411caf1005c9" providerId="Windows Live" clId="Web-{3674BD3F-0AF8-4DAB-9DFC-027126D16224}" dt="2018-09-04T14:02:18.951" v="343" actId="20577"/>
          <ac:spMkLst>
            <pc:docMk/>
            <pc:sldMk cId="0" sldId="261"/>
            <ac:spMk id="108" creationId="{00000000-0000-0000-0000-000000000000}"/>
          </ac:spMkLst>
        </pc:spChg>
      </pc:sldChg>
      <pc:sldChg chg="del">
        <pc:chgData name="Emily da Silva" userId="82f0411caf1005c9" providerId="Windows Live" clId="Web-{3674BD3F-0AF8-4DAB-9DFC-027126D16224}" dt="2018-09-04T13:44:16.758" v="149"/>
        <pc:sldMkLst>
          <pc:docMk/>
          <pc:sldMk cId="0" sldId="269"/>
        </pc:sldMkLst>
      </pc:sldChg>
      <pc:sldChg chg="ord">
        <pc:chgData name="Emily da Silva" userId="82f0411caf1005c9" providerId="Windows Live" clId="Web-{3674BD3F-0AF8-4DAB-9DFC-027126D16224}" dt="2018-09-04T14:04:03.517" v="348"/>
        <pc:sldMkLst>
          <pc:docMk/>
          <pc:sldMk cId="0" sldId="278"/>
        </pc:sldMkLst>
      </pc:sldChg>
      <pc:sldChg chg="delSp modSp">
        <pc:chgData name="Emily da Silva" userId="82f0411caf1005c9" providerId="Windows Live" clId="Web-{3674BD3F-0AF8-4DAB-9DFC-027126D16224}" dt="2018-09-04T13:45:57.605" v="190" actId="20577"/>
        <pc:sldMkLst>
          <pc:docMk/>
          <pc:sldMk cId="0" sldId="279"/>
        </pc:sldMkLst>
        <pc:spChg chg="mod">
          <ac:chgData name="Emily da Silva" userId="82f0411caf1005c9" providerId="Windows Live" clId="Web-{3674BD3F-0AF8-4DAB-9DFC-027126D16224}" dt="2018-09-04T13:45:57.605" v="190" actId="20577"/>
          <ac:spMkLst>
            <pc:docMk/>
            <pc:sldMk cId="0" sldId="279"/>
            <ac:spMk id="300" creationId="{00000000-0000-0000-0000-000000000000}"/>
          </ac:spMkLst>
        </pc:spChg>
        <pc:spChg chg="mod">
          <ac:chgData name="Emily da Silva" userId="82f0411caf1005c9" providerId="Windows Live" clId="Web-{3674BD3F-0AF8-4DAB-9DFC-027126D16224}" dt="2018-09-04T13:45:50.823" v="186" actId="20577"/>
          <ac:spMkLst>
            <pc:docMk/>
            <pc:sldMk cId="0" sldId="279"/>
            <ac:spMk id="301" creationId="{00000000-0000-0000-0000-000000000000}"/>
          </ac:spMkLst>
        </pc:spChg>
        <pc:spChg chg="del mod">
          <ac:chgData name="Emily da Silva" userId="82f0411caf1005c9" providerId="Windows Live" clId="Web-{3674BD3F-0AF8-4DAB-9DFC-027126D16224}" dt="2018-09-04T13:45:39.792" v="182"/>
          <ac:spMkLst>
            <pc:docMk/>
            <pc:sldMk cId="0" sldId="279"/>
            <ac:spMk id="302" creationId="{00000000-0000-0000-0000-000000000000}"/>
          </ac:spMkLst>
        </pc:spChg>
      </pc:sldChg>
      <pc:sldChg chg="del">
        <pc:chgData name="Emily da Silva" userId="82f0411caf1005c9" providerId="Windows Live" clId="Web-{3674BD3F-0AF8-4DAB-9DFC-027126D16224}" dt="2018-09-04T13:47:26.593" v="227"/>
        <pc:sldMkLst>
          <pc:docMk/>
          <pc:sldMk cId="0" sldId="280"/>
        </pc:sldMkLst>
      </pc:sldChg>
      <pc:sldChg chg="delSp modSp">
        <pc:chgData name="Emily da Silva" userId="82f0411caf1005c9" providerId="Windows Live" clId="Web-{3674BD3F-0AF8-4DAB-9DFC-027126D16224}" dt="2018-09-04T13:47:18.686" v="226" actId="20577"/>
        <pc:sldMkLst>
          <pc:docMk/>
          <pc:sldMk cId="0" sldId="281"/>
        </pc:sldMkLst>
        <pc:spChg chg="mod">
          <ac:chgData name="Emily da Silva" userId="82f0411caf1005c9" providerId="Windows Live" clId="Web-{3674BD3F-0AF8-4DAB-9DFC-027126D16224}" dt="2018-09-04T13:47:18.686" v="226" actId="20577"/>
          <ac:spMkLst>
            <pc:docMk/>
            <pc:sldMk cId="0" sldId="281"/>
            <ac:spMk id="317" creationId="{00000000-0000-0000-0000-000000000000}"/>
          </ac:spMkLst>
        </pc:spChg>
        <pc:spChg chg="mod">
          <ac:chgData name="Emily da Silva" userId="82f0411caf1005c9" providerId="Windows Live" clId="Web-{3674BD3F-0AF8-4DAB-9DFC-027126D16224}" dt="2018-09-04T13:46:55.716" v="210" actId="20577"/>
          <ac:spMkLst>
            <pc:docMk/>
            <pc:sldMk cId="0" sldId="281"/>
            <ac:spMk id="318" creationId="{00000000-0000-0000-0000-000000000000}"/>
          </ac:spMkLst>
        </pc:spChg>
        <pc:spChg chg="del mod">
          <ac:chgData name="Emily da Silva" userId="82f0411caf1005c9" providerId="Windows Live" clId="Web-{3674BD3F-0AF8-4DAB-9DFC-027126D16224}" dt="2018-09-04T13:46:39.013" v="198"/>
          <ac:spMkLst>
            <pc:docMk/>
            <pc:sldMk cId="0" sldId="281"/>
            <ac:spMk id="319" creationId="{00000000-0000-0000-0000-000000000000}"/>
          </ac:spMkLst>
        </pc:spChg>
      </pc:sldChg>
      <pc:sldChg chg="modSp new">
        <pc:chgData name="Emily da Silva" userId="82f0411caf1005c9" providerId="Windows Live" clId="Web-{3674BD3F-0AF8-4DAB-9DFC-027126D16224}" dt="2018-09-04T13:50:00.504" v="244" actId="20577"/>
        <pc:sldMkLst>
          <pc:docMk/>
          <pc:sldMk cId="875331534" sldId="282"/>
        </pc:sldMkLst>
        <pc:spChg chg="mod">
          <ac:chgData name="Emily da Silva" userId="82f0411caf1005c9" providerId="Windows Live" clId="Web-{3674BD3F-0AF8-4DAB-9DFC-027126D16224}" dt="2018-09-04T13:50:00.504" v="244" actId="20577"/>
          <ac:spMkLst>
            <pc:docMk/>
            <pc:sldMk cId="875331534" sldId="282"/>
            <ac:spMk id="2" creationId="{6AD9A2EC-F886-436C-ACC2-FF01C2312179}"/>
          </ac:spMkLst>
        </pc:spChg>
        <pc:spChg chg="mod">
          <ac:chgData name="Emily da Silva" userId="82f0411caf1005c9" providerId="Windows Live" clId="Web-{3674BD3F-0AF8-4DAB-9DFC-027126D16224}" dt="2018-09-04T13:49:07.862" v="232" actId="20577"/>
          <ac:spMkLst>
            <pc:docMk/>
            <pc:sldMk cId="875331534" sldId="282"/>
            <ac:spMk id="3" creationId="{3B035279-FF42-48D7-A891-EF46F2352BDD}"/>
          </ac:spMkLst>
        </pc:spChg>
      </pc:sldChg>
      <pc:sldChg chg="modSp add del replId">
        <pc:chgData name="Emily da Silva" userId="82f0411caf1005c9" providerId="Windows Live" clId="Web-{3674BD3F-0AF8-4DAB-9DFC-027126D16224}" dt="2018-09-04T14:01:32.621" v="321" actId="20577"/>
        <pc:sldMkLst>
          <pc:docMk/>
          <pc:sldMk cId="3209668665" sldId="283"/>
        </pc:sldMkLst>
        <pc:spChg chg="mod">
          <ac:chgData name="Emily da Silva" userId="82f0411caf1005c9" providerId="Windows Live" clId="Web-{3674BD3F-0AF8-4DAB-9DFC-027126D16224}" dt="2018-09-04T14:01:32.621" v="321" actId="20577"/>
          <ac:spMkLst>
            <pc:docMk/>
            <pc:sldMk cId="3209668665" sldId="283"/>
            <ac:spMk id="107" creationId="{00000000-0000-0000-0000-000000000000}"/>
          </ac:spMkLst>
        </pc:spChg>
      </pc:sldChg>
    </pc:docChg>
  </pc:docChgLst>
  <pc:docChgLst>
    <pc:chgData name="Emily da Silva" userId="82f0411caf1005c9" providerId="Windows Live" clId="Web-{1E3DF4A0-168E-4D27-9A9E-C987AF67B006}"/>
    <pc:docChg chg="delSld">
      <pc:chgData name="Emily da Silva" userId="82f0411caf1005c9" providerId="Windows Live" clId="Web-{1E3DF4A0-168E-4D27-9A9E-C987AF67B006}" dt="2018-09-14T12:12:22.344" v="0"/>
      <pc:docMkLst>
        <pc:docMk/>
      </pc:docMkLst>
      <pc:sldChg chg="del">
        <pc:chgData name="Emily da Silva" userId="82f0411caf1005c9" providerId="Windows Live" clId="Web-{1E3DF4A0-168E-4D27-9A9E-C987AF67B006}" dt="2018-09-14T12:12:22.344" v="0"/>
        <pc:sldMkLst>
          <pc:docMk/>
          <pc:sldMk cId="0" sldId="276"/>
        </pc:sldMkLst>
      </pc:sldChg>
    </pc:docChg>
  </pc:docChgLst>
  <pc:docChgLst>
    <pc:chgData name="Emily da Silva" userId="82f0411caf1005c9" providerId="Windows Live" clId="Web-{341312F2-7EF7-4D3C-8EA6-9E5F2A4A5E16}"/>
    <pc:docChg chg="addSld modSld">
      <pc:chgData name="Emily da Silva" userId="82f0411caf1005c9" providerId="Windows Live" clId="Web-{341312F2-7EF7-4D3C-8EA6-9E5F2A4A5E16}" dt="2018-09-11T13:42:22.959" v="19" actId="14100"/>
      <pc:docMkLst>
        <pc:docMk/>
      </pc:docMkLst>
      <pc:sldChg chg="addSp delSp">
        <pc:chgData name="Emily da Silva" userId="82f0411caf1005c9" providerId="Windows Live" clId="Web-{341312F2-7EF7-4D3C-8EA6-9E5F2A4A5E16}" dt="2018-09-11T13:41:01.190" v="2"/>
        <pc:sldMkLst>
          <pc:docMk/>
          <pc:sldMk cId="0" sldId="261"/>
        </pc:sldMkLst>
        <pc:picChg chg="add del">
          <ac:chgData name="Emily da Silva" userId="82f0411caf1005c9" providerId="Windows Live" clId="Web-{341312F2-7EF7-4D3C-8EA6-9E5F2A4A5E16}" dt="2018-09-11T13:41:01.190" v="2"/>
          <ac:picMkLst>
            <pc:docMk/>
            <pc:sldMk cId="0" sldId="261"/>
            <ac:picMk id="3" creationId="{00000000-0000-0000-0000-000000000000}"/>
          </ac:picMkLst>
        </pc:picChg>
      </pc:sldChg>
      <pc:sldChg chg="addSp delSp modSp new mod setBg">
        <pc:chgData name="Emily da Silva" userId="82f0411caf1005c9" providerId="Windows Live" clId="Web-{341312F2-7EF7-4D3C-8EA6-9E5F2A4A5E16}" dt="2018-09-11T13:42:22.959" v="19" actId="14100"/>
        <pc:sldMkLst>
          <pc:docMk/>
          <pc:sldMk cId="360460437" sldId="291"/>
        </pc:sldMkLst>
        <pc:picChg chg="add del mod">
          <ac:chgData name="Emily da Silva" userId="82f0411caf1005c9" providerId="Windows Live" clId="Web-{341312F2-7EF7-4D3C-8EA6-9E5F2A4A5E16}" dt="2018-09-11T13:41:33.238" v="10"/>
          <ac:picMkLst>
            <pc:docMk/>
            <pc:sldMk cId="360460437" sldId="291"/>
            <ac:picMk id="3" creationId="{575DC2F9-4A1A-4FBF-8687-2179DA217C6E}"/>
          </ac:picMkLst>
        </pc:picChg>
        <pc:picChg chg="add mod">
          <ac:chgData name="Emily da Silva" userId="82f0411caf1005c9" providerId="Windows Live" clId="Web-{341312F2-7EF7-4D3C-8EA6-9E5F2A4A5E16}" dt="2018-09-11T13:42:22.959" v="19" actId="14100"/>
          <ac:picMkLst>
            <pc:docMk/>
            <pc:sldMk cId="360460437" sldId="291"/>
            <ac:picMk id="5" creationId="{DE868C11-1BE0-4000-9641-92334EBA86C4}"/>
          </ac:picMkLst>
        </pc:picChg>
      </pc:sldChg>
    </pc:docChg>
  </pc:docChgLst>
  <pc:docChgLst>
    <pc:chgData name="Emily da Silva" userId="82f0411caf1005c9" providerId="Windows Live" clId="Web-{7DBF1291-A504-40AF-B50E-5CB4DD3CD164}"/>
    <pc:docChg chg="modSld sldOrd">
      <pc:chgData name="Emily da Silva" userId="82f0411caf1005c9" providerId="Windows Live" clId="Web-{7DBF1291-A504-40AF-B50E-5CB4DD3CD164}" dt="2018-09-05T12:28:04.540" v="41"/>
      <pc:docMkLst>
        <pc:docMk/>
      </pc:docMkLst>
      <pc:sldChg chg="ord">
        <pc:chgData name="Emily da Silva" userId="82f0411caf1005c9" providerId="Windows Live" clId="Web-{7DBF1291-A504-40AF-B50E-5CB4DD3CD164}" dt="2018-09-05T12:24:12.594" v="28"/>
        <pc:sldMkLst>
          <pc:docMk/>
          <pc:sldMk cId="0" sldId="259"/>
        </pc:sldMkLst>
      </pc:sldChg>
      <pc:sldChg chg="modSp ord">
        <pc:chgData name="Emily da Silva" userId="82f0411caf1005c9" providerId="Windows Live" clId="Web-{7DBF1291-A504-40AF-B50E-5CB4DD3CD164}" dt="2018-09-05T12:27:17.210" v="38"/>
        <pc:sldMkLst>
          <pc:docMk/>
          <pc:sldMk cId="0" sldId="260"/>
        </pc:sldMkLst>
        <pc:spChg chg="mod">
          <ac:chgData name="Emily da Silva" userId="82f0411caf1005c9" providerId="Windows Live" clId="Web-{7DBF1291-A504-40AF-B50E-5CB4DD3CD164}" dt="2018-09-05T12:24:10.406" v="27" actId="20577"/>
          <ac:spMkLst>
            <pc:docMk/>
            <pc:sldMk cId="0" sldId="260"/>
            <ac:spMk id="101" creationId="{00000000-0000-0000-0000-000000000000}"/>
          </ac:spMkLst>
        </pc:spChg>
      </pc:sldChg>
      <pc:sldChg chg="addSp modSp">
        <pc:chgData name="Emily da Silva" userId="82f0411caf1005c9" providerId="Windows Live" clId="Web-{7DBF1291-A504-40AF-B50E-5CB4DD3CD164}" dt="2018-09-05T12:18:51.638" v="3" actId="1076"/>
        <pc:sldMkLst>
          <pc:docMk/>
          <pc:sldMk cId="0" sldId="261"/>
        </pc:sldMkLst>
        <pc:picChg chg="add mod">
          <ac:chgData name="Emily da Silva" userId="82f0411caf1005c9" providerId="Windows Live" clId="Web-{7DBF1291-A504-40AF-B50E-5CB4DD3CD164}" dt="2018-09-05T12:18:51.638" v="3" actId="1076"/>
          <ac:picMkLst>
            <pc:docMk/>
            <pc:sldMk cId="0" sldId="261"/>
            <ac:picMk id="2" creationId="{C80886F7-3E45-4DFD-B040-D5C46605575A}"/>
          </ac:picMkLst>
        </pc:picChg>
      </pc:sldChg>
      <pc:sldChg chg="ord">
        <pc:chgData name="Emily da Silva" userId="82f0411caf1005c9" providerId="Windows Live" clId="Web-{7DBF1291-A504-40AF-B50E-5CB4DD3CD164}" dt="2018-09-05T12:27:47.196" v="39"/>
        <pc:sldMkLst>
          <pc:docMk/>
          <pc:sldMk cId="0" sldId="275"/>
        </pc:sldMkLst>
      </pc:sldChg>
      <pc:sldChg chg="ord">
        <pc:chgData name="Emily da Silva" userId="82f0411caf1005c9" providerId="Windows Live" clId="Web-{7DBF1291-A504-40AF-B50E-5CB4DD3CD164}" dt="2018-09-05T12:27:54.931" v="40"/>
        <pc:sldMkLst>
          <pc:docMk/>
          <pc:sldMk cId="0" sldId="276"/>
        </pc:sldMkLst>
      </pc:sldChg>
      <pc:sldChg chg="ord">
        <pc:chgData name="Emily da Silva" userId="82f0411caf1005c9" providerId="Windows Live" clId="Web-{7DBF1291-A504-40AF-B50E-5CB4DD3CD164}" dt="2018-09-05T12:28:04.540" v="41"/>
        <pc:sldMkLst>
          <pc:docMk/>
          <pc:sldMk cId="0" sldId="277"/>
        </pc:sldMkLst>
      </pc:sldChg>
      <pc:sldChg chg="ord">
        <pc:chgData name="Emily da Silva" userId="82f0411caf1005c9" providerId="Windows Live" clId="Web-{7DBF1291-A504-40AF-B50E-5CB4DD3CD164}" dt="2018-09-05T12:24:20.735" v="30"/>
        <pc:sldMkLst>
          <pc:docMk/>
          <pc:sldMk cId="0" sldId="278"/>
        </pc:sldMkLst>
      </pc:sldChg>
      <pc:sldChg chg="modSp">
        <pc:chgData name="Emily da Silva" userId="82f0411caf1005c9" providerId="Windows Live" clId="Web-{7DBF1291-A504-40AF-B50E-5CB4DD3CD164}" dt="2018-09-05T12:24:45.532" v="33" actId="20577"/>
        <pc:sldMkLst>
          <pc:docMk/>
          <pc:sldMk cId="0" sldId="281"/>
        </pc:sldMkLst>
        <pc:spChg chg="mod">
          <ac:chgData name="Emily da Silva" userId="82f0411caf1005c9" providerId="Windows Live" clId="Web-{7DBF1291-A504-40AF-B50E-5CB4DD3CD164}" dt="2018-09-05T12:24:45.532" v="33" actId="20577"/>
          <ac:spMkLst>
            <pc:docMk/>
            <pc:sldMk cId="0" sldId="281"/>
            <ac:spMk id="318" creationId="{00000000-0000-0000-0000-000000000000}"/>
          </ac:spMkLst>
        </pc:spChg>
      </pc:sldChg>
      <pc:sldChg chg="addSp modSp">
        <pc:chgData name="Emily da Silva" userId="82f0411caf1005c9" providerId="Windows Live" clId="Web-{7DBF1291-A504-40AF-B50E-5CB4DD3CD164}" dt="2018-09-05T12:20:09.147" v="12" actId="1076"/>
        <pc:sldMkLst>
          <pc:docMk/>
          <pc:sldMk cId="875331534" sldId="282"/>
        </pc:sldMkLst>
        <pc:picChg chg="add mod">
          <ac:chgData name="Emily da Silva" userId="82f0411caf1005c9" providerId="Windows Live" clId="Web-{7DBF1291-A504-40AF-B50E-5CB4DD3CD164}" dt="2018-09-05T12:20:09.147" v="12" actId="1076"/>
          <ac:picMkLst>
            <pc:docMk/>
            <pc:sldMk cId="875331534" sldId="282"/>
            <ac:picMk id="5" creationId="{A4B3AE6C-4560-405E-BDA6-D3503D9A66AB}"/>
          </ac:picMkLst>
        </pc:picChg>
      </pc:sldChg>
      <pc:sldChg chg="addSp modSp">
        <pc:chgData name="Emily da Silva" userId="82f0411caf1005c9" providerId="Windows Live" clId="Web-{7DBF1291-A504-40AF-B50E-5CB4DD3CD164}" dt="2018-09-05T12:22:39.309" v="13" actId="14100"/>
        <pc:sldMkLst>
          <pc:docMk/>
          <pc:sldMk cId="3209668665" sldId="283"/>
        </pc:sldMkLst>
        <pc:picChg chg="add mod">
          <ac:chgData name="Emily da Silva" userId="82f0411caf1005c9" providerId="Windows Live" clId="Web-{7DBF1291-A504-40AF-B50E-5CB4DD3CD164}" dt="2018-09-05T12:22:39.309" v="13" actId="14100"/>
          <ac:picMkLst>
            <pc:docMk/>
            <pc:sldMk cId="3209668665" sldId="283"/>
            <ac:picMk id="2" creationId="{44DB3198-72F6-44D4-9689-982BF394879A}"/>
          </ac:picMkLst>
        </pc:picChg>
      </pc:sldChg>
    </pc:docChg>
  </pc:docChgLst>
  <pc:docChgLst>
    <pc:chgData name="Emily da Silva" userId="82f0411caf1005c9" providerId="Windows Live" clId="Web-{BBEDD11A-6A23-4D7C-8C16-2B7FE9889B4D}"/>
    <pc:docChg chg="sldOrd">
      <pc:chgData name="Emily da Silva" userId="82f0411caf1005c9" providerId="Windows Live" clId="Web-{BBEDD11A-6A23-4D7C-8C16-2B7FE9889B4D}" dt="2018-09-11T19:24:40.188" v="4"/>
      <pc:docMkLst>
        <pc:docMk/>
      </pc:docMkLst>
      <pc:sldChg chg="ord">
        <pc:chgData name="Emily da Silva" userId="82f0411caf1005c9" providerId="Windows Live" clId="Web-{BBEDD11A-6A23-4D7C-8C16-2B7FE9889B4D}" dt="2018-09-11T19:24:40.188" v="3"/>
        <pc:sldMkLst>
          <pc:docMk/>
          <pc:sldMk cId="0" sldId="263"/>
        </pc:sldMkLst>
      </pc:sldChg>
      <pc:sldChg chg="ord">
        <pc:chgData name="Emily da Silva" userId="82f0411caf1005c9" providerId="Windows Live" clId="Web-{BBEDD11A-6A23-4D7C-8C16-2B7FE9889B4D}" dt="2018-09-11T19:24:40.188" v="2"/>
        <pc:sldMkLst>
          <pc:docMk/>
          <pc:sldMk cId="0" sldId="264"/>
        </pc:sldMkLst>
      </pc:sldChg>
      <pc:sldChg chg="ord">
        <pc:chgData name="Emily da Silva" userId="82f0411caf1005c9" providerId="Windows Live" clId="Web-{BBEDD11A-6A23-4D7C-8C16-2B7FE9889B4D}" dt="2018-09-11T19:24:40.188" v="4"/>
        <pc:sldMkLst>
          <pc:docMk/>
          <pc:sldMk cId="0" sldId="267"/>
        </pc:sldMkLst>
      </pc:sldChg>
      <pc:sldChg chg="ord">
        <pc:chgData name="Emily da Silva" userId="82f0411caf1005c9" providerId="Windows Live" clId="Web-{BBEDD11A-6A23-4D7C-8C16-2B7FE9889B4D}" dt="2018-09-11T19:24:40.188" v="1"/>
        <pc:sldMkLst>
          <pc:docMk/>
          <pc:sldMk cId="0" sldId="271"/>
        </pc:sldMkLst>
      </pc:sldChg>
      <pc:sldChg chg="ord">
        <pc:chgData name="Emily da Silva" userId="82f0411caf1005c9" providerId="Windows Live" clId="Web-{BBEDD11A-6A23-4D7C-8C16-2B7FE9889B4D}" dt="2018-09-11T19:24:40.188" v="0"/>
        <pc:sldMkLst>
          <pc:docMk/>
          <pc:sldMk cId="0" sldId="273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030445-8912-41DF-BB2A-EC587A39C695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A3E9DA85-5504-4024-8C24-C77B5B575C80}">
      <dgm:prSet phldrT="[Texto]" phldr="1"/>
      <dgm:spPr>
        <a:solidFill>
          <a:schemeClr val="accent6"/>
        </a:solidFill>
      </dgm:spPr>
      <dgm:t>
        <a:bodyPr/>
        <a:lstStyle/>
        <a:p>
          <a:pPr algn="ctr"/>
          <a:endParaRPr lang="pt-BR"/>
        </a:p>
      </dgm:t>
    </dgm:pt>
    <dgm:pt modelId="{A33CDBB9-E4D5-454F-B80C-C73E3FFC94B9}" type="parTrans" cxnId="{A7113310-0595-4B35-85AF-BD1FEB1DE27B}">
      <dgm:prSet/>
      <dgm:spPr/>
      <dgm:t>
        <a:bodyPr/>
        <a:lstStyle/>
        <a:p>
          <a:pPr algn="ctr"/>
          <a:endParaRPr lang="pt-BR"/>
        </a:p>
      </dgm:t>
    </dgm:pt>
    <dgm:pt modelId="{9F5D550F-6729-4008-B6E3-E5E2DBBC8FC2}" type="sibTrans" cxnId="{A7113310-0595-4B35-85AF-BD1FEB1DE27B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ctr"/>
          <a:endParaRPr lang="pt-BR"/>
        </a:p>
      </dgm:t>
    </dgm:pt>
    <dgm:pt modelId="{A089F932-9A13-4AA3-8C54-6C617A4F6351}">
      <dgm:prSet phldrT="[Texto]" phldr="1"/>
      <dgm:spPr>
        <a:solidFill>
          <a:schemeClr val="accent6"/>
        </a:solidFill>
      </dgm:spPr>
      <dgm:t>
        <a:bodyPr/>
        <a:lstStyle/>
        <a:p>
          <a:pPr algn="ctr"/>
          <a:endParaRPr lang="pt-BR"/>
        </a:p>
      </dgm:t>
    </dgm:pt>
    <dgm:pt modelId="{49773E81-1E35-49AB-B273-09BBB8CEE465}" type="parTrans" cxnId="{65698542-2BC1-4101-B23C-F6C0158F6D64}">
      <dgm:prSet/>
      <dgm:spPr/>
      <dgm:t>
        <a:bodyPr/>
        <a:lstStyle/>
        <a:p>
          <a:pPr algn="ctr"/>
          <a:endParaRPr lang="pt-BR"/>
        </a:p>
      </dgm:t>
    </dgm:pt>
    <dgm:pt modelId="{D9FA33C7-2D24-4D53-A5F7-E61B4E4F7BA3}" type="sibTrans" cxnId="{65698542-2BC1-4101-B23C-F6C0158F6D64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ctr"/>
          <a:endParaRPr lang="pt-BR"/>
        </a:p>
      </dgm:t>
    </dgm:pt>
    <dgm:pt modelId="{6A43E68D-34BB-4583-9A17-8A5A1CA4F688}">
      <dgm:prSet phldrT="[Texto]" phldr="1"/>
      <dgm:spPr>
        <a:solidFill>
          <a:schemeClr val="accent6"/>
        </a:solidFill>
      </dgm:spPr>
      <dgm:t>
        <a:bodyPr/>
        <a:lstStyle/>
        <a:p>
          <a:pPr algn="ctr"/>
          <a:endParaRPr lang="pt-BR"/>
        </a:p>
      </dgm:t>
    </dgm:pt>
    <dgm:pt modelId="{BF2CD3AB-C462-4B49-B4C5-4480AC2C247B}" type="parTrans" cxnId="{D6E9779C-DDA9-402B-BA4B-5A5274C29584}">
      <dgm:prSet/>
      <dgm:spPr/>
      <dgm:t>
        <a:bodyPr/>
        <a:lstStyle/>
        <a:p>
          <a:pPr algn="ctr"/>
          <a:endParaRPr lang="pt-BR"/>
        </a:p>
      </dgm:t>
    </dgm:pt>
    <dgm:pt modelId="{93CA8B99-D3FE-4295-B2B9-CA5716D42E12}" type="sibTrans" cxnId="{D6E9779C-DDA9-402B-BA4B-5A5274C29584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ctr"/>
          <a:endParaRPr lang="pt-BR"/>
        </a:p>
      </dgm:t>
    </dgm:pt>
    <dgm:pt modelId="{009565B6-05B2-4C6F-92C7-CA6915F02EFC}">
      <dgm:prSet phldrT="[Texto]" phldr="1"/>
      <dgm:spPr>
        <a:solidFill>
          <a:schemeClr val="accent6"/>
        </a:solidFill>
      </dgm:spPr>
      <dgm:t>
        <a:bodyPr/>
        <a:lstStyle/>
        <a:p>
          <a:pPr algn="ctr"/>
          <a:endParaRPr lang="pt-BR"/>
        </a:p>
      </dgm:t>
    </dgm:pt>
    <dgm:pt modelId="{80738E7F-CD4D-413A-B215-7FAE44A481A0}" type="parTrans" cxnId="{8D4A9167-6B2C-4C6C-B157-CF777C3B4414}">
      <dgm:prSet/>
      <dgm:spPr/>
      <dgm:t>
        <a:bodyPr/>
        <a:lstStyle/>
        <a:p>
          <a:pPr algn="ctr"/>
          <a:endParaRPr lang="pt-BR"/>
        </a:p>
      </dgm:t>
    </dgm:pt>
    <dgm:pt modelId="{79F06609-079C-4CB6-AD22-23124DA825A4}" type="sibTrans" cxnId="{8D4A9167-6B2C-4C6C-B157-CF777C3B4414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ctr"/>
          <a:endParaRPr lang="pt-BR"/>
        </a:p>
      </dgm:t>
    </dgm:pt>
    <dgm:pt modelId="{E3F6FBE8-4E2F-4E6F-9832-9C89D2C94271}">
      <dgm:prSet phldrT="[Texto]" phldr="1"/>
      <dgm:spPr>
        <a:solidFill>
          <a:schemeClr val="accent6"/>
        </a:solidFill>
      </dgm:spPr>
      <dgm:t>
        <a:bodyPr/>
        <a:lstStyle/>
        <a:p>
          <a:pPr algn="ctr"/>
          <a:endParaRPr lang="pt-BR"/>
        </a:p>
      </dgm:t>
    </dgm:pt>
    <dgm:pt modelId="{62EC6020-0A34-4D3F-B84C-5E304E14EF78}" type="parTrans" cxnId="{E8F6D9B5-BB49-49CC-8F77-C9031BE61224}">
      <dgm:prSet/>
      <dgm:spPr/>
      <dgm:t>
        <a:bodyPr/>
        <a:lstStyle/>
        <a:p>
          <a:pPr algn="ctr"/>
          <a:endParaRPr lang="pt-BR"/>
        </a:p>
      </dgm:t>
    </dgm:pt>
    <dgm:pt modelId="{2EA50FEF-6319-4013-8075-DE1118227C29}" type="sibTrans" cxnId="{E8F6D9B5-BB49-49CC-8F77-C9031BE61224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ctr"/>
          <a:endParaRPr lang="pt-BR"/>
        </a:p>
      </dgm:t>
    </dgm:pt>
    <dgm:pt modelId="{AE2FD8E3-C5EE-47E1-A157-E1A5C5224348}" type="pres">
      <dgm:prSet presAssocID="{7E030445-8912-41DF-BB2A-EC587A39C695}" presName="cycle" presStyleCnt="0">
        <dgm:presLayoutVars>
          <dgm:dir/>
          <dgm:resizeHandles val="exact"/>
        </dgm:presLayoutVars>
      </dgm:prSet>
      <dgm:spPr/>
    </dgm:pt>
    <dgm:pt modelId="{5F907F6B-EADD-4561-B457-E6A883BB9777}" type="pres">
      <dgm:prSet presAssocID="{A3E9DA85-5504-4024-8C24-C77B5B575C80}" presName="node" presStyleLbl="node1" presStyleIdx="0" presStyleCnt="5">
        <dgm:presLayoutVars>
          <dgm:bulletEnabled val="1"/>
        </dgm:presLayoutVars>
      </dgm:prSet>
      <dgm:spPr/>
    </dgm:pt>
    <dgm:pt modelId="{D8EC1903-05C8-432B-BBF3-7A736F91D0B0}" type="pres">
      <dgm:prSet presAssocID="{9F5D550F-6729-4008-B6E3-E5E2DBBC8FC2}" presName="sibTrans" presStyleLbl="sibTrans2D1" presStyleIdx="0" presStyleCnt="5"/>
      <dgm:spPr/>
    </dgm:pt>
    <dgm:pt modelId="{58060238-ED9B-4DFE-B07F-8B8C1B68430B}" type="pres">
      <dgm:prSet presAssocID="{9F5D550F-6729-4008-B6E3-E5E2DBBC8FC2}" presName="connectorText" presStyleLbl="sibTrans2D1" presStyleIdx="0" presStyleCnt="5"/>
      <dgm:spPr/>
    </dgm:pt>
    <dgm:pt modelId="{CAEB814B-AD84-4641-8E48-5C909E37D571}" type="pres">
      <dgm:prSet presAssocID="{A089F932-9A13-4AA3-8C54-6C617A4F6351}" presName="node" presStyleLbl="node1" presStyleIdx="1" presStyleCnt="5">
        <dgm:presLayoutVars>
          <dgm:bulletEnabled val="1"/>
        </dgm:presLayoutVars>
      </dgm:prSet>
      <dgm:spPr/>
    </dgm:pt>
    <dgm:pt modelId="{4FF2F88E-D501-4663-BC86-713B08E8F2FB}" type="pres">
      <dgm:prSet presAssocID="{D9FA33C7-2D24-4D53-A5F7-E61B4E4F7BA3}" presName="sibTrans" presStyleLbl="sibTrans2D1" presStyleIdx="1" presStyleCnt="5"/>
      <dgm:spPr/>
    </dgm:pt>
    <dgm:pt modelId="{8CF1F5E8-F4BC-4ADA-BB01-665393C2A0B1}" type="pres">
      <dgm:prSet presAssocID="{D9FA33C7-2D24-4D53-A5F7-E61B4E4F7BA3}" presName="connectorText" presStyleLbl="sibTrans2D1" presStyleIdx="1" presStyleCnt="5"/>
      <dgm:spPr/>
    </dgm:pt>
    <dgm:pt modelId="{3BFAC7F5-F248-4791-98DD-FB7F0E8DF1E5}" type="pres">
      <dgm:prSet presAssocID="{6A43E68D-34BB-4583-9A17-8A5A1CA4F688}" presName="node" presStyleLbl="node1" presStyleIdx="2" presStyleCnt="5">
        <dgm:presLayoutVars>
          <dgm:bulletEnabled val="1"/>
        </dgm:presLayoutVars>
      </dgm:prSet>
      <dgm:spPr/>
    </dgm:pt>
    <dgm:pt modelId="{9B0713DE-365D-4753-AE47-30E52F8E0ED4}" type="pres">
      <dgm:prSet presAssocID="{93CA8B99-D3FE-4295-B2B9-CA5716D42E12}" presName="sibTrans" presStyleLbl="sibTrans2D1" presStyleIdx="2" presStyleCnt="5"/>
      <dgm:spPr/>
    </dgm:pt>
    <dgm:pt modelId="{628E09A1-6A33-4E9B-AB77-3680D329D05B}" type="pres">
      <dgm:prSet presAssocID="{93CA8B99-D3FE-4295-B2B9-CA5716D42E12}" presName="connectorText" presStyleLbl="sibTrans2D1" presStyleIdx="2" presStyleCnt="5"/>
      <dgm:spPr/>
    </dgm:pt>
    <dgm:pt modelId="{1A896B34-10FE-4A9D-B179-E144922B39AF}" type="pres">
      <dgm:prSet presAssocID="{009565B6-05B2-4C6F-92C7-CA6915F02EFC}" presName="node" presStyleLbl="node1" presStyleIdx="3" presStyleCnt="5">
        <dgm:presLayoutVars>
          <dgm:bulletEnabled val="1"/>
        </dgm:presLayoutVars>
      </dgm:prSet>
      <dgm:spPr/>
    </dgm:pt>
    <dgm:pt modelId="{58B172ED-2D81-43F4-9958-8026382088BD}" type="pres">
      <dgm:prSet presAssocID="{79F06609-079C-4CB6-AD22-23124DA825A4}" presName="sibTrans" presStyleLbl="sibTrans2D1" presStyleIdx="3" presStyleCnt="5"/>
      <dgm:spPr/>
    </dgm:pt>
    <dgm:pt modelId="{57CF7403-92A2-4C3A-B7CF-F5CDCE673D69}" type="pres">
      <dgm:prSet presAssocID="{79F06609-079C-4CB6-AD22-23124DA825A4}" presName="connectorText" presStyleLbl="sibTrans2D1" presStyleIdx="3" presStyleCnt="5"/>
      <dgm:spPr/>
    </dgm:pt>
    <dgm:pt modelId="{6CD4A0A5-046D-42D9-BC0A-136AE0FEF65C}" type="pres">
      <dgm:prSet presAssocID="{E3F6FBE8-4E2F-4E6F-9832-9C89D2C94271}" presName="node" presStyleLbl="node1" presStyleIdx="4" presStyleCnt="5">
        <dgm:presLayoutVars>
          <dgm:bulletEnabled val="1"/>
        </dgm:presLayoutVars>
      </dgm:prSet>
      <dgm:spPr/>
    </dgm:pt>
    <dgm:pt modelId="{F2897979-9EA1-4AE1-9181-5C0A2D824E29}" type="pres">
      <dgm:prSet presAssocID="{2EA50FEF-6319-4013-8075-DE1118227C29}" presName="sibTrans" presStyleLbl="sibTrans2D1" presStyleIdx="4" presStyleCnt="5"/>
      <dgm:spPr/>
    </dgm:pt>
    <dgm:pt modelId="{9664FC20-1D82-44AF-AF9E-F87EE4E0F9A7}" type="pres">
      <dgm:prSet presAssocID="{2EA50FEF-6319-4013-8075-DE1118227C29}" presName="connectorText" presStyleLbl="sibTrans2D1" presStyleIdx="4" presStyleCnt="5"/>
      <dgm:spPr/>
    </dgm:pt>
  </dgm:ptLst>
  <dgm:cxnLst>
    <dgm:cxn modelId="{7FDC7102-43B0-49E5-9ADF-C84E48322DAD}" type="presOf" srcId="{79F06609-079C-4CB6-AD22-23124DA825A4}" destId="{57CF7403-92A2-4C3A-B7CF-F5CDCE673D69}" srcOrd="1" destOrd="0" presId="urn:microsoft.com/office/officeart/2005/8/layout/cycle2"/>
    <dgm:cxn modelId="{A7113310-0595-4B35-85AF-BD1FEB1DE27B}" srcId="{7E030445-8912-41DF-BB2A-EC587A39C695}" destId="{A3E9DA85-5504-4024-8C24-C77B5B575C80}" srcOrd="0" destOrd="0" parTransId="{A33CDBB9-E4D5-454F-B80C-C73E3FFC94B9}" sibTransId="{9F5D550F-6729-4008-B6E3-E5E2DBBC8FC2}"/>
    <dgm:cxn modelId="{621DE423-24C1-4F24-AF49-B887EB864A5A}" type="presOf" srcId="{79F06609-079C-4CB6-AD22-23124DA825A4}" destId="{58B172ED-2D81-43F4-9958-8026382088BD}" srcOrd="0" destOrd="0" presId="urn:microsoft.com/office/officeart/2005/8/layout/cycle2"/>
    <dgm:cxn modelId="{06913C29-D4F5-4F32-95A1-A01090ED8DD5}" type="presOf" srcId="{2EA50FEF-6319-4013-8075-DE1118227C29}" destId="{9664FC20-1D82-44AF-AF9E-F87EE4E0F9A7}" srcOrd="1" destOrd="0" presId="urn:microsoft.com/office/officeart/2005/8/layout/cycle2"/>
    <dgm:cxn modelId="{BEA0D72C-8241-4C6A-8F4A-61A69B86BF74}" type="presOf" srcId="{9F5D550F-6729-4008-B6E3-E5E2DBBC8FC2}" destId="{58060238-ED9B-4DFE-B07F-8B8C1B68430B}" srcOrd="1" destOrd="0" presId="urn:microsoft.com/office/officeart/2005/8/layout/cycle2"/>
    <dgm:cxn modelId="{F19CB83A-7A1E-4EDA-B089-6A70BA1F32CC}" type="presOf" srcId="{A089F932-9A13-4AA3-8C54-6C617A4F6351}" destId="{CAEB814B-AD84-4641-8E48-5C909E37D571}" srcOrd="0" destOrd="0" presId="urn:microsoft.com/office/officeart/2005/8/layout/cycle2"/>
    <dgm:cxn modelId="{65698542-2BC1-4101-B23C-F6C0158F6D64}" srcId="{7E030445-8912-41DF-BB2A-EC587A39C695}" destId="{A089F932-9A13-4AA3-8C54-6C617A4F6351}" srcOrd="1" destOrd="0" parTransId="{49773E81-1E35-49AB-B273-09BBB8CEE465}" sibTransId="{D9FA33C7-2D24-4D53-A5F7-E61B4E4F7BA3}"/>
    <dgm:cxn modelId="{8D4A9167-6B2C-4C6C-B157-CF777C3B4414}" srcId="{7E030445-8912-41DF-BB2A-EC587A39C695}" destId="{009565B6-05B2-4C6F-92C7-CA6915F02EFC}" srcOrd="3" destOrd="0" parTransId="{80738E7F-CD4D-413A-B215-7FAE44A481A0}" sibTransId="{79F06609-079C-4CB6-AD22-23124DA825A4}"/>
    <dgm:cxn modelId="{0511E06F-1F4A-4B16-89DF-9C0789599A6B}" type="presOf" srcId="{9F5D550F-6729-4008-B6E3-E5E2DBBC8FC2}" destId="{D8EC1903-05C8-432B-BBF3-7A736F91D0B0}" srcOrd="0" destOrd="0" presId="urn:microsoft.com/office/officeart/2005/8/layout/cycle2"/>
    <dgm:cxn modelId="{4E479B7B-1B0F-45D0-A061-D6C45B78D95D}" type="presOf" srcId="{6A43E68D-34BB-4583-9A17-8A5A1CA4F688}" destId="{3BFAC7F5-F248-4791-98DD-FB7F0E8DF1E5}" srcOrd="0" destOrd="0" presId="urn:microsoft.com/office/officeart/2005/8/layout/cycle2"/>
    <dgm:cxn modelId="{3057357F-3507-4D4E-8B9A-379731888113}" type="presOf" srcId="{A3E9DA85-5504-4024-8C24-C77B5B575C80}" destId="{5F907F6B-EADD-4561-B457-E6A883BB9777}" srcOrd="0" destOrd="0" presId="urn:microsoft.com/office/officeart/2005/8/layout/cycle2"/>
    <dgm:cxn modelId="{67EDCD80-8807-466A-87B1-85B0CBAF5C4A}" type="presOf" srcId="{93CA8B99-D3FE-4295-B2B9-CA5716D42E12}" destId="{628E09A1-6A33-4E9B-AB77-3680D329D05B}" srcOrd="1" destOrd="0" presId="urn:microsoft.com/office/officeart/2005/8/layout/cycle2"/>
    <dgm:cxn modelId="{B7C84982-E5BE-4DEF-B194-520005907E7A}" type="presOf" srcId="{2EA50FEF-6319-4013-8075-DE1118227C29}" destId="{F2897979-9EA1-4AE1-9181-5C0A2D824E29}" srcOrd="0" destOrd="0" presId="urn:microsoft.com/office/officeart/2005/8/layout/cycle2"/>
    <dgm:cxn modelId="{D6E9779C-DDA9-402B-BA4B-5A5274C29584}" srcId="{7E030445-8912-41DF-BB2A-EC587A39C695}" destId="{6A43E68D-34BB-4583-9A17-8A5A1CA4F688}" srcOrd="2" destOrd="0" parTransId="{BF2CD3AB-C462-4B49-B4C5-4480AC2C247B}" sibTransId="{93CA8B99-D3FE-4295-B2B9-CA5716D42E12}"/>
    <dgm:cxn modelId="{4E3817A2-CB7B-4A53-A300-578B6798D5AF}" type="presOf" srcId="{D9FA33C7-2D24-4D53-A5F7-E61B4E4F7BA3}" destId="{8CF1F5E8-F4BC-4ADA-BB01-665393C2A0B1}" srcOrd="1" destOrd="0" presId="urn:microsoft.com/office/officeart/2005/8/layout/cycle2"/>
    <dgm:cxn modelId="{1FD9B2A7-3D30-4F3F-8292-CAB5777D6646}" type="presOf" srcId="{93CA8B99-D3FE-4295-B2B9-CA5716D42E12}" destId="{9B0713DE-365D-4753-AE47-30E52F8E0ED4}" srcOrd="0" destOrd="0" presId="urn:microsoft.com/office/officeart/2005/8/layout/cycle2"/>
    <dgm:cxn modelId="{68C741B4-7CDB-4DCF-85D9-F21B57AD80C8}" type="presOf" srcId="{D9FA33C7-2D24-4D53-A5F7-E61B4E4F7BA3}" destId="{4FF2F88E-D501-4663-BC86-713B08E8F2FB}" srcOrd="0" destOrd="0" presId="urn:microsoft.com/office/officeart/2005/8/layout/cycle2"/>
    <dgm:cxn modelId="{E8F6D9B5-BB49-49CC-8F77-C9031BE61224}" srcId="{7E030445-8912-41DF-BB2A-EC587A39C695}" destId="{E3F6FBE8-4E2F-4E6F-9832-9C89D2C94271}" srcOrd="4" destOrd="0" parTransId="{62EC6020-0A34-4D3F-B84C-5E304E14EF78}" sibTransId="{2EA50FEF-6319-4013-8075-DE1118227C29}"/>
    <dgm:cxn modelId="{CC7BF8DE-EDCD-43AF-B5A9-73D0C391B748}" type="presOf" srcId="{E3F6FBE8-4E2F-4E6F-9832-9C89D2C94271}" destId="{6CD4A0A5-046D-42D9-BC0A-136AE0FEF65C}" srcOrd="0" destOrd="0" presId="urn:microsoft.com/office/officeart/2005/8/layout/cycle2"/>
    <dgm:cxn modelId="{96CBD2F0-74CB-4CCF-9B54-77032B82E6E3}" type="presOf" srcId="{009565B6-05B2-4C6F-92C7-CA6915F02EFC}" destId="{1A896B34-10FE-4A9D-B179-E144922B39AF}" srcOrd="0" destOrd="0" presId="urn:microsoft.com/office/officeart/2005/8/layout/cycle2"/>
    <dgm:cxn modelId="{C5FF37FB-E88F-459D-9FAF-021D63986BCA}" type="presOf" srcId="{7E030445-8912-41DF-BB2A-EC587A39C695}" destId="{AE2FD8E3-C5EE-47E1-A157-E1A5C5224348}" srcOrd="0" destOrd="0" presId="urn:microsoft.com/office/officeart/2005/8/layout/cycle2"/>
    <dgm:cxn modelId="{162A1DED-26AA-4570-9CA3-C10B7CA847F2}" type="presParOf" srcId="{AE2FD8E3-C5EE-47E1-A157-E1A5C5224348}" destId="{5F907F6B-EADD-4561-B457-E6A883BB9777}" srcOrd="0" destOrd="0" presId="urn:microsoft.com/office/officeart/2005/8/layout/cycle2"/>
    <dgm:cxn modelId="{B01D0FC0-CE1D-4111-8AE3-1D6DAB5CFBB7}" type="presParOf" srcId="{AE2FD8E3-C5EE-47E1-A157-E1A5C5224348}" destId="{D8EC1903-05C8-432B-BBF3-7A736F91D0B0}" srcOrd="1" destOrd="0" presId="urn:microsoft.com/office/officeart/2005/8/layout/cycle2"/>
    <dgm:cxn modelId="{6EC580B9-5E72-4661-8D4C-9509D1208CDC}" type="presParOf" srcId="{D8EC1903-05C8-432B-BBF3-7A736F91D0B0}" destId="{58060238-ED9B-4DFE-B07F-8B8C1B68430B}" srcOrd="0" destOrd="0" presId="urn:microsoft.com/office/officeart/2005/8/layout/cycle2"/>
    <dgm:cxn modelId="{624F1121-68BF-4DE0-B513-8DB7B05CDF8A}" type="presParOf" srcId="{AE2FD8E3-C5EE-47E1-A157-E1A5C5224348}" destId="{CAEB814B-AD84-4641-8E48-5C909E37D571}" srcOrd="2" destOrd="0" presId="urn:microsoft.com/office/officeart/2005/8/layout/cycle2"/>
    <dgm:cxn modelId="{D63FC337-D167-43B2-AF83-CCA70E0F1583}" type="presParOf" srcId="{AE2FD8E3-C5EE-47E1-A157-E1A5C5224348}" destId="{4FF2F88E-D501-4663-BC86-713B08E8F2FB}" srcOrd="3" destOrd="0" presId="urn:microsoft.com/office/officeart/2005/8/layout/cycle2"/>
    <dgm:cxn modelId="{34FC70EB-71CF-45A5-9B3B-8EA9A8634A25}" type="presParOf" srcId="{4FF2F88E-D501-4663-BC86-713B08E8F2FB}" destId="{8CF1F5E8-F4BC-4ADA-BB01-665393C2A0B1}" srcOrd="0" destOrd="0" presId="urn:microsoft.com/office/officeart/2005/8/layout/cycle2"/>
    <dgm:cxn modelId="{7B75598F-9DA3-46D2-8B9C-5F7C4FE86345}" type="presParOf" srcId="{AE2FD8E3-C5EE-47E1-A157-E1A5C5224348}" destId="{3BFAC7F5-F248-4791-98DD-FB7F0E8DF1E5}" srcOrd="4" destOrd="0" presId="urn:microsoft.com/office/officeart/2005/8/layout/cycle2"/>
    <dgm:cxn modelId="{B8A5F138-4A58-4A05-97E1-289D3E04D916}" type="presParOf" srcId="{AE2FD8E3-C5EE-47E1-A157-E1A5C5224348}" destId="{9B0713DE-365D-4753-AE47-30E52F8E0ED4}" srcOrd="5" destOrd="0" presId="urn:microsoft.com/office/officeart/2005/8/layout/cycle2"/>
    <dgm:cxn modelId="{0889EBB2-81BD-487A-9017-D9C3F842A601}" type="presParOf" srcId="{9B0713DE-365D-4753-AE47-30E52F8E0ED4}" destId="{628E09A1-6A33-4E9B-AB77-3680D329D05B}" srcOrd="0" destOrd="0" presId="urn:microsoft.com/office/officeart/2005/8/layout/cycle2"/>
    <dgm:cxn modelId="{15591C62-FF08-42B5-92DD-8122C559742F}" type="presParOf" srcId="{AE2FD8E3-C5EE-47E1-A157-E1A5C5224348}" destId="{1A896B34-10FE-4A9D-B179-E144922B39AF}" srcOrd="6" destOrd="0" presId="urn:microsoft.com/office/officeart/2005/8/layout/cycle2"/>
    <dgm:cxn modelId="{9A315F12-BB41-48F5-9DBC-E03E31D9806F}" type="presParOf" srcId="{AE2FD8E3-C5EE-47E1-A157-E1A5C5224348}" destId="{58B172ED-2D81-43F4-9958-8026382088BD}" srcOrd="7" destOrd="0" presId="urn:microsoft.com/office/officeart/2005/8/layout/cycle2"/>
    <dgm:cxn modelId="{69423AC4-707F-417F-9C65-D57283C3D564}" type="presParOf" srcId="{58B172ED-2D81-43F4-9958-8026382088BD}" destId="{57CF7403-92A2-4C3A-B7CF-F5CDCE673D69}" srcOrd="0" destOrd="0" presId="urn:microsoft.com/office/officeart/2005/8/layout/cycle2"/>
    <dgm:cxn modelId="{175B997F-4635-4F2B-86FC-2DDE802E3713}" type="presParOf" srcId="{AE2FD8E3-C5EE-47E1-A157-E1A5C5224348}" destId="{6CD4A0A5-046D-42D9-BC0A-136AE0FEF65C}" srcOrd="8" destOrd="0" presId="urn:microsoft.com/office/officeart/2005/8/layout/cycle2"/>
    <dgm:cxn modelId="{F384EACD-CA7F-4D66-ADB7-3D4E4506C2E5}" type="presParOf" srcId="{AE2FD8E3-C5EE-47E1-A157-E1A5C5224348}" destId="{F2897979-9EA1-4AE1-9181-5C0A2D824E29}" srcOrd="9" destOrd="0" presId="urn:microsoft.com/office/officeart/2005/8/layout/cycle2"/>
    <dgm:cxn modelId="{69A733B9-3AA6-415E-809E-5E869662D34D}" type="presParOf" srcId="{F2897979-9EA1-4AE1-9181-5C0A2D824E29}" destId="{9664FC20-1D82-44AF-AF9E-F87EE4E0F9A7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030445-8912-41DF-BB2A-EC587A39C695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A3E9DA85-5504-4024-8C24-C77B5B575C80}">
      <dgm:prSet phldrT="[Texto]" phldr="1"/>
      <dgm:spPr>
        <a:solidFill>
          <a:schemeClr val="accent6"/>
        </a:solidFill>
      </dgm:spPr>
      <dgm:t>
        <a:bodyPr/>
        <a:lstStyle/>
        <a:p>
          <a:pPr algn="ctr"/>
          <a:endParaRPr lang="pt-BR"/>
        </a:p>
      </dgm:t>
    </dgm:pt>
    <dgm:pt modelId="{A33CDBB9-E4D5-454F-B80C-C73E3FFC94B9}" type="parTrans" cxnId="{A7113310-0595-4B35-85AF-BD1FEB1DE27B}">
      <dgm:prSet/>
      <dgm:spPr/>
      <dgm:t>
        <a:bodyPr/>
        <a:lstStyle/>
        <a:p>
          <a:pPr algn="ctr"/>
          <a:endParaRPr lang="pt-BR"/>
        </a:p>
      </dgm:t>
    </dgm:pt>
    <dgm:pt modelId="{9F5D550F-6729-4008-B6E3-E5E2DBBC8FC2}" type="sibTrans" cxnId="{A7113310-0595-4B35-85AF-BD1FEB1DE27B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ctr"/>
          <a:endParaRPr lang="pt-BR"/>
        </a:p>
      </dgm:t>
    </dgm:pt>
    <dgm:pt modelId="{A089F932-9A13-4AA3-8C54-6C617A4F6351}">
      <dgm:prSet phldrT="[Texto]" phldr="1"/>
      <dgm:spPr>
        <a:solidFill>
          <a:schemeClr val="accent6"/>
        </a:solidFill>
      </dgm:spPr>
      <dgm:t>
        <a:bodyPr/>
        <a:lstStyle/>
        <a:p>
          <a:pPr algn="ctr"/>
          <a:endParaRPr lang="pt-BR"/>
        </a:p>
      </dgm:t>
    </dgm:pt>
    <dgm:pt modelId="{49773E81-1E35-49AB-B273-09BBB8CEE465}" type="parTrans" cxnId="{65698542-2BC1-4101-B23C-F6C0158F6D64}">
      <dgm:prSet/>
      <dgm:spPr/>
      <dgm:t>
        <a:bodyPr/>
        <a:lstStyle/>
        <a:p>
          <a:pPr algn="ctr"/>
          <a:endParaRPr lang="pt-BR"/>
        </a:p>
      </dgm:t>
    </dgm:pt>
    <dgm:pt modelId="{D9FA33C7-2D24-4D53-A5F7-E61B4E4F7BA3}" type="sibTrans" cxnId="{65698542-2BC1-4101-B23C-F6C0158F6D64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ctr"/>
          <a:endParaRPr lang="pt-BR"/>
        </a:p>
      </dgm:t>
    </dgm:pt>
    <dgm:pt modelId="{6A43E68D-34BB-4583-9A17-8A5A1CA4F688}">
      <dgm:prSet phldrT="[Texto]" phldr="1"/>
      <dgm:spPr>
        <a:solidFill>
          <a:schemeClr val="accent6"/>
        </a:solidFill>
      </dgm:spPr>
      <dgm:t>
        <a:bodyPr/>
        <a:lstStyle/>
        <a:p>
          <a:pPr algn="ctr"/>
          <a:endParaRPr lang="pt-BR"/>
        </a:p>
      </dgm:t>
    </dgm:pt>
    <dgm:pt modelId="{BF2CD3AB-C462-4B49-B4C5-4480AC2C247B}" type="parTrans" cxnId="{D6E9779C-DDA9-402B-BA4B-5A5274C29584}">
      <dgm:prSet/>
      <dgm:spPr/>
      <dgm:t>
        <a:bodyPr/>
        <a:lstStyle/>
        <a:p>
          <a:pPr algn="ctr"/>
          <a:endParaRPr lang="pt-BR"/>
        </a:p>
      </dgm:t>
    </dgm:pt>
    <dgm:pt modelId="{93CA8B99-D3FE-4295-B2B9-CA5716D42E12}" type="sibTrans" cxnId="{D6E9779C-DDA9-402B-BA4B-5A5274C29584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ctr"/>
          <a:endParaRPr lang="pt-BR"/>
        </a:p>
      </dgm:t>
    </dgm:pt>
    <dgm:pt modelId="{009565B6-05B2-4C6F-92C7-CA6915F02EFC}">
      <dgm:prSet phldrT="[Texto]" phldr="1"/>
      <dgm:spPr>
        <a:solidFill>
          <a:schemeClr val="accent6"/>
        </a:solidFill>
      </dgm:spPr>
      <dgm:t>
        <a:bodyPr/>
        <a:lstStyle/>
        <a:p>
          <a:pPr algn="ctr"/>
          <a:endParaRPr lang="pt-BR"/>
        </a:p>
      </dgm:t>
    </dgm:pt>
    <dgm:pt modelId="{80738E7F-CD4D-413A-B215-7FAE44A481A0}" type="parTrans" cxnId="{8D4A9167-6B2C-4C6C-B157-CF777C3B4414}">
      <dgm:prSet/>
      <dgm:spPr/>
      <dgm:t>
        <a:bodyPr/>
        <a:lstStyle/>
        <a:p>
          <a:pPr algn="ctr"/>
          <a:endParaRPr lang="pt-BR"/>
        </a:p>
      </dgm:t>
    </dgm:pt>
    <dgm:pt modelId="{79F06609-079C-4CB6-AD22-23124DA825A4}" type="sibTrans" cxnId="{8D4A9167-6B2C-4C6C-B157-CF777C3B4414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ctr"/>
          <a:endParaRPr lang="pt-BR"/>
        </a:p>
      </dgm:t>
    </dgm:pt>
    <dgm:pt modelId="{E3F6FBE8-4E2F-4E6F-9832-9C89D2C94271}">
      <dgm:prSet phldrT="[Texto]" phldr="1"/>
      <dgm:spPr>
        <a:solidFill>
          <a:schemeClr val="accent6"/>
        </a:solidFill>
      </dgm:spPr>
      <dgm:t>
        <a:bodyPr/>
        <a:lstStyle/>
        <a:p>
          <a:pPr algn="ctr"/>
          <a:endParaRPr lang="pt-BR"/>
        </a:p>
      </dgm:t>
    </dgm:pt>
    <dgm:pt modelId="{62EC6020-0A34-4D3F-B84C-5E304E14EF78}" type="parTrans" cxnId="{E8F6D9B5-BB49-49CC-8F77-C9031BE61224}">
      <dgm:prSet/>
      <dgm:spPr/>
      <dgm:t>
        <a:bodyPr/>
        <a:lstStyle/>
        <a:p>
          <a:pPr algn="ctr"/>
          <a:endParaRPr lang="pt-BR"/>
        </a:p>
      </dgm:t>
    </dgm:pt>
    <dgm:pt modelId="{2EA50FEF-6319-4013-8075-DE1118227C29}" type="sibTrans" cxnId="{E8F6D9B5-BB49-49CC-8F77-C9031BE61224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ctr"/>
          <a:endParaRPr lang="pt-BR"/>
        </a:p>
      </dgm:t>
    </dgm:pt>
    <dgm:pt modelId="{AE2FD8E3-C5EE-47E1-A157-E1A5C5224348}" type="pres">
      <dgm:prSet presAssocID="{7E030445-8912-41DF-BB2A-EC587A39C695}" presName="cycle" presStyleCnt="0">
        <dgm:presLayoutVars>
          <dgm:dir/>
          <dgm:resizeHandles val="exact"/>
        </dgm:presLayoutVars>
      </dgm:prSet>
      <dgm:spPr/>
    </dgm:pt>
    <dgm:pt modelId="{5F907F6B-EADD-4561-B457-E6A883BB9777}" type="pres">
      <dgm:prSet presAssocID="{A3E9DA85-5504-4024-8C24-C77B5B575C80}" presName="node" presStyleLbl="node1" presStyleIdx="0" presStyleCnt="5">
        <dgm:presLayoutVars>
          <dgm:bulletEnabled val="1"/>
        </dgm:presLayoutVars>
      </dgm:prSet>
      <dgm:spPr/>
    </dgm:pt>
    <dgm:pt modelId="{D8EC1903-05C8-432B-BBF3-7A736F91D0B0}" type="pres">
      <dgm:prSet presAssocID="{9F5D550F-6729-4008-B6E3-E5E2DBBC8FC2}" presName="sibTrans" presStyleLbl="sibTrans2D1" presStyleIdx="0" presStyleCnt="5"/>
      <dgm:spPr/>
    </dgm:pt>
    <dgm:pt modelId="{58060238-ED9B-4DFE-B07F-8B8C1B68430B}" type="pres">
      <dgm:prSet presAssocID="{9F5D550F-6729-4008-B6E3-E5E2DBBC8FC2}" presName="connectorText" presStyleLbl="sibTrans2D1" presStyleIdx="0" presStyleCnt="5"/>
      <dgm:spPr/>
    </dgm:pt>
    <dgm:pt modelId="{CAEB814B-AD84-4641-8E48-5C909E37D571}" type="pres">
      <dgm:prSet presAssocID="{A089F932-9A13-4AA3-8C54-6C617A4F6351}" presName="node" presStyleLbl="node1" presStyleIdx="1" presStyleCnt="5">
        <dgm:presLayoutVars>
          <dgm:bulletEnabled val="1"/>
        </dgm:presLayoutVars>
      </dgm:prSet>
      <dgm:spPr/>
    </dgm:pt>
    <dgm:pt modelId="{4FF2F88E-D501-4663-BC86-713B08E8F2FB}" type="pres">
      <dgm:prSet presAssocID="{D9FA33C7-2D24-4D53-A5F7-E61B4E4F7BA3}" presName="sibTrans" presStyleLbl="sibTrans2D1" presStyleIdx="1" presStyleCnt="5"/>
      <dgm:spPr/>
    </dgm:pt>
    <dgm:pt modelId="{8CF1F5E8-F4BC-4ADA-BB01-665393C2A0B1}" type="pres">
      <dgm:prSet presAssocID="{D9FA33C7-2D24-4D53-A5F7-E61B4E4F7BA3}" presName="connectorText" presStyleLbl="sibTrans2D1" presStyleIdx="1" presStyleCnt="5"/>
      <dgm:spPr/>
    </dgm:pt>
    <dgm:pt modelId="{3BFAC7F5-F248-4791-98DD-FB7F0E8DF1E5}" type="pres">
      <dgm:prSet presAssocID="{6A43E68D-34BB-4583-9A17-8A5A1CA4F688}" presName="node" presStyleLbl="node1" presStyleIdx="2" presStyleCnt="5">
        <dgm:presLayoutVars>
          <dgm:bulletEnabled val="1"/>
        </dgm:presLayoutVars>
      </dgm:prSet>
      <dgm:spPr/>
    </dgm:pt>
    <dgm:pt modelId="{9B0713DE-365D-4753-AE47-30E52F8E0ED4}" type="pres">
      <dgm:prSet presAssocID="{93CA8B99-D3FE-4295-B2B9-CA5716D42E12}" presName="sibTrans" presStyleLbl="sibTrans2D1" presStyleIdx="2" presStyleCnt="5"/>
      <dgm:spPr/>
    </dgm:pt>
    <dgm:pt modelId="{628E09A1-6A33-4E9B-AB77-3680D329D05B}" type="pres">
      <dgm:prSet presAssocID="{93CA8B99-D3FE-4295-B2B9-CA5716D42E12}" presName="connectorText" presStyleLbl="sibTrans2D1" presStyleIdx="2" presStyleCnt="5"/>
      <dgm:spPr/>
    </dgm:pt>
    <dgm:pt modelId="{1A896B34-10FE-4A9D-B179-E144922B39AF}" type="pres">
      <dgm:prSet presAssocID="{009565B6-05B2-4C6F-92C7-CA6915F02EFC}" presName="node" presStyleLbl="node1" presStyleIdx="3" presStyleCnt="5">
        <dgm:presLayoutVars>
          <dgm:bulletEnabled val="1"/>
        </dgm:presLayoutVars>
      </dgm:prSet>
      <dgm:spPr/>
    </dgm:pt>
    <dgm:pt modelId="{58B172ED-2D81-43F4-9958-8026382088BD}" type="pres">
      <dgm:prSet presAssocID="{79F06609-079C-4CB6-AD22-23124DA825A4}" presName="sibTrans" presStyleLbl="sibTrans2D1" presStyleIdx="3" presStyleCnt="5"/>
      <dgm:spPr/>
    </dgm:pt>
    <dgm:pt modelId="{57CF7403-92A2-4C3A-B7CF-F5CDCE673D69}" type="pres">
      <dgm:prSet presAssocID="{79F06609-079C-4CB6-AD22-23124DA825A4}" presName="connectorText" presStyleLbl="sibTrans2D1" presStyleIdx="3" presStyleCnt="5"/>
      <dgm:spPr/>
    </dgm:pt>
    <dgm:pt modelId="{6CD4A0A5-046D-42D9-BC0A-136AE0FEF65C}" type="pres">
      <dgm:prSet presAssocID="{E3F6FBE8-4E2F-4E6F-9832-9C89D2C94271}" presName="node" presStyleLbl="node1" presStyleIdx="4" presStyleCnt="5">
        <dgm:presLayoutVars>
          <dgm:bulletEnabled val="1"/>
        </dgm:presLayoutVars>
      </dgm:prSet>
      <dgm:spPr/>
    </dgm:pt>
    <dgm:pt modelId="{F2897979-9EA1-4AE1-9181-5C0A2D824E29}" type="pres">
      <dgm:prSet presAssocID="{2EA50FEF-6319-4013-8075-DE1118227C29}" presName="sibTrans" presStyleLbl="sibTrans2D1" presStyleIdx="4" presStyleCnt="5"/>
      <dgm:spPr/>
    </dgm:pt>
    <dgm:pt modelId="{9664FC20-1D82-44AF-AF9E-F87EE4E0F9A7}" type="pres">
      <dgm:prSet presAssocID="{2EA50FEF-6319-4013-8075-DE1118227C29}" presName="connectorText" presStyleLbl="sibTrans2D1" presStyleIdx="4" presStyleCnt="5"/>
      <dgm:spPr/>
    </dgm:pt>
  </dgm:ptLst>
  <dgm:cxnLst>
    <dgm:cxn modelId="{A7113310-0595-4B35-85AF-BD1FEB1DE27B}" srcId="{7E030445-8912-41DF-BB2A-EC587A39C695}" destId="{A3E9DA85-5504-4024-8C24-C77B5B575C80}" srcOrd="0" destOrd="0" parTransId="{A33CDBB9-E4D5-454F-B80C-C73E3FFC94B9}" sibTransId="{9F5D550F-6729-4008-B6E3-E5E2DBBC8FC2}"/>
    <dgm:cxn modelId="{50781E16-D557-4EEA-AABD-6D048B0527B2}" type="presOf" srcId="{D9FA33C7-2D24-4D53-A5F7-E61B4E4F7BA3}" destId="{8CF1F5E8-F4BC-4ADA-BB01-665393C2A0B1}" srcOrd="1" destOrd="0" presId="urn:microsoft.com/office/officeart/2005/8/layout/cycle2"/>
    <dgm:cxn modelId="{5F60BC25-FDAE-4FFC-90A3-E6F75A127543}" type="presOf" srcId="{93CA8B99-D3FE-4295-B2B9-CA5716D42E12}" destId="{9B0713DE-365D-4753-AE47-30E52F8E0ED4}" srcOrd="0" destOrd="0" presId="urn:microsoft.com/office/officeart/2005/8/layout/cycle2"/>
    <dgm:cxn modelId="{913B932D-5203-4C77-9FCE-F4A64C8DB616}" type="presOf" srcId="{009565B6-05B2-4C6F-92C7-CA6915F02EFC}" destId="{1A896B34-10FE-4A9D-B179-E144922B39AF}" srcOrd="0" destOrd="0" presId="urn:microsoft.com/office/officeart/2005/8/layout/cycle2"/>
    <dgm:cxn modelId="{4B66192E-B51C-48CD-886C-84C1D0552E95}" type="presOf" srcId="{9F5D550F-6729-4008-B6E3-E5E2DBBC8FC2}" destId="{58060238-ED9B-4DFE-B07F-8B8C1B68430B}" srcOrd="1" destOrd="0" presId="urn:microsoft.com/office/officeart/2005/8/layout/cycle2"/>
    <dgm:cxn modelId="{A09F9839-0C9C-4FB0-9538-7C4EF185F85F}" type="presOf" srcId="{7E030445-8912-41DF-BB2A-EC587A39C695}" destId="{AE2FD8E3-C5EE-47E1-A157-E1A5C5224348}" srcOrd="0" destOrd="0" presId="urn:microsoft.com/office/officeart/2005/8/layout/cycle2"/>
    <dgm:cxn modelId="{65698542-2BC1-4101-B23C-F6C0158F6D64}" srcId="{7E030445-8912-41DF-BB2A-EC587A39C695}" destId="{A089F932-9A13-4AA3-8C54-6C617A4F6351}" srcOrd="1" destOrd="0" parTransId="{49773E81-1E35-49AB-B273-09BBB8CEE465}" sibTransId="{D9FA33C7-2D24-4D53-A5F7-E61B4E4F7BA3}"/>
    <dgm:cxn modelId="{8D4A9167-6B2C-4C6C-B157-CF777C3B4414}" srcId="{7E030445-8912-41DF-BB2A-EC587A39C695}" destId="{009565B6-05B2-4C6F-92C7-CA6915F02EFC}" srcOrd="3" destOrd="0" parTransId="{80738E7F-CD4D-413A-B215-7FAE44A481A0}" sibTransId="{79F06609-079C-4CB6-AD22-23124DA825A4}"/>
    <dgm:cxn modelId="{467EA867-6D95-44FE-88F6-5914859F774C}" type="presOf" srcId="{93CA8B99-D3FE-4295-B2B9-CA5716D42E12}" destId="{628E09A1-6A33-4E9B-AB77-3680D329D05B}" srcOrd="1" destOrd="0" presId="urn:microsoft.com/office/officeart/2005/8/layout/cycle2"/>
    <dgm:cxn modelId="{C34E9079-32B8-4DCE-8055-D6DA81C0C24A}" type="presOf" srcId="{E3F6FBE8-4E2F-4E6F-9832-9C89D2C94271}" destId="{6CD4A0A5-046D-42D9-BC0A-136AE0FEF65C}" srcOrd="0" destOrd="0" presId="urn:microsoft.com/office/officeart/2005/8/layout/cycle2"/>
    <dgm:cxn modelId="{008ADF80-BC3E-4B68-86B2-E20A235D19BA}" type="presOf" srcId="{79F06609-079C-4CB6-AD22-23124DA825A4}" destId="{57CF7403-92A2-4C3A-B7CF-F5CDCE673D69}" srcOrd="1" destOrd="0" presId="urn:microsoft.com/office/officeart/2005/8/layout/cycle2"/>
    <dgm:cxn modelId="{D0B8BE81-4CAF-4146-A830-AD6511C4A9CB}" type="presOf" srcId="{2EA50FEF-6319-4013-8075-DE1118227C29}" destId="{F2897979-9EA1-4AE1-9181-5C0A2D824E29}" srcOrd="0" destOrd="0" presId="urn:microsoft.com/office/officeart/2005/8/layout/cycle2"/>
    <dgm:cxn modelId="{D6E9779C-DDA9-402B-BA4B-5A5274C29584}" srcId="{7E030445-8912-41DF-BB2A-EC587A39C695}" destId="{6A43E68D-34BB-4583-9A17-8A5A1CA4F688}" srcOrd="2" destOrd="0" parTransId="{BF2CD3AB-C462-4B49-B4C5-4480AC2C247B}" sibTransId="{93CA8B99-D3FE-4295-B2B9-CA5716D42E12}"/>
    <dgm:cxn modelId="{4DF1819D-6C94-40DC-B682-E7E3A761B199}" type="presOf" srcId="{6A43E68D-34BB-4583-9A17-8A5A1CA4F688}" destId="{3BFAC7F5-F248-4791-98DD-FB7F0E8DF1E5}" srcOrd="0" destOrd="0" presId="urn:microsoft.com/office/officeart/2005/8/layout/cycle2"/>
    <dgm:cxn modelId="{8363C99E-0FC0-440F-ABCA-8D2D20EF3519}" type="presOf" srcId="{D9FA33C7-2D24-4D53-A5F7-E61B4E4F7BA3}" destId="{4FF2F88E-D501-4663-BC86-713B08E8F2FB}" srcOrd="0" destOrd="0" presId="urn:microsoft.com/office/officeart/2005/8/layout/cycle2"/>
    <dgm:cxn modelId="{6C5BA1B1-EA78-4403-9630-DE81BB0EBE61}" type="presOf" srcId="{2EA50FEF-6319-4013-8075-DE1118227C29}" destId="{9664FC20-1D82-44AF-AF9E-F87EE4E0F9A7}" srcOrd="1" destOrd="0" presId="urn:microsoft.com/office/officeart/2005/8/layout/cycle2"/>
    <dgm:cxn modelId="{E8F6D9B5-BB49-49CC-8F77-C9031BE61224}" srcId="{7E030445-8912-41DF-BB2A-EC587A39C695}" destId="{E3F6FBE8-4E2F-4E6F-9832-9C89D2C94271}" srcOrd="4" destOrd="0" parTransId="{62EC6020-0A34-4D3F-B84C-5E304E14EF78}" sibTransId="{2EA50FEF-6319-4013-8075-DE1118227C29}"/>
    <dgm:cxn modelId="{B90296C2-95AE-42ED-B907-A255081E35AD}" type="presOf" srcId="{A089F932-9A13-4AA3-8C54-6C617A4F6351}" destId="{CAEB814B-AD84-4641-8E48-5C909E37D571}" srcOrd="0" destOrd="0" presId="urn:microsoft.com/office/officeart/2005/8/layout/cycle2"/>
    <dgm:cxn modelId="{951968D4-9556-465A-BF4F-09493A2F2725}" type="presOf" srcId="{9F5D550F-6729-4008-B6E3-E5E2DBBC8FC2}" destId="{D8EC1903-05C8-432B-BBF3-7A736F91D0B0}" srcOrd="0" destOrd="0" presId="urn:microsoft.com/office/officeart/2005/8/layout/cycle2"/>
    <dgm:cxn modelId="{729B51F9-96D0-4808-9584-805B79831084}" type="presOf" srcId="{79F06609-079C-4CB6-AD22-23124DA825A4}" destId="{58B172ED-2D81-43F4-9958-8026382088BD}" srcOrd="0" destOrd="0" presId="urn:microsoft.com/office/officeart/2005/8/layout/cycle2"/>
    <dgm:cxn modelId="{6FE1B2FA-5341-4C48-A7F0-9CFBCA0EE29E}" type="presOf" srcId="{A3E9DA85-5504-4024-8C24-C77B5B575C80}" destId="{5F907F6B-EADD-4561-B457-E6A883BB9777}" srcOrd="0" destOrd="0" presId="urn:microsoft.com/office/officeart/2005/8/layout/cycle2"/>
    <dgm:cxn modelId="{94677C77-3843-4D07-A318-9AFC81D9F360}" type="presParOf" srcId="{AE2FD8E3-C5EE-47E1-A157-E1A5C5224348}" destId="{5F907F6B-EADD-4561-B457-E6A883BB9777}" srcOrd="0" destOrd="0" presId="urn:microsoft.com/office/officeart/2005/8/layout/cycle2"/>
    <dgm:cxn modelId="{E25C7598-63D8-4290-9D4B-2BC89F8FD259}" type="presParOf" srcId="{AE2FD8E3-C5EE-47E1-A157-E1A5C5224348}" destId="{D8EC1903-05C8-432B-BBF3-7A736F91D0B0}" srcOrd="1" destOrd="0" presId="urn:microsoft.com/office/officeart/2005/8/layout/cycle2"/>
    <dgm:cxn modelId="{587EBB35-35DA-4D9A-8FEC-0EC5FD7AF0C8}" type="presParOf" srcId="{D8EC1903-05C8-432B-BBF3-7A736F91D0B0}" destId="{58060238-ED9B-4DFE-B07F-8B8C1B68430B}" srcOrd="0" destOrd="0" presId="urn:microsoft.com/office/officeart/2005/8/layout/cycle2"/>
    <dgm:cxn modelId="{1576736D-B7CC-4C4C-94AE-744E6658CD07}" type="presParOf" srcId="{AE2FD8E3-C5EE-47E1-A157-E1A5C5224348}" destId="{CAEB814B-AD84-4641-8E48-5C909E37D571}" srcOrd="2" destOrd="0" presId="urn:microsoft.com/office/officeart/2005/8/layout/cycle2"/>
    <dgm:cxn modelId="{BA61C4E9-BC2A-4B0C-B9AC-B671834CC201}" type="presParOf" srcId="{AE2FD8E3-C5EE-47E1-A157-E1A5C5224348}" destId="{4FF2F88E-D501-4663-BC86-713B08E8F2FB}" srcOrd="3" destOrd="0" presId="urn:microsoft.com/office/officeart/2005/8/layout/cycle2"/>
    <dgm:cxn modelId="{7B6D3561-3C18-4DDF-897D-D66C38DF0F66}" type="presParOf" srcId="{4FF2F88E-D501-4663-BC86-713B08E8F2FB}" destId="{8CF1F5E8-F4BC-4ADA-BB01-665393C2A0B1}" srcOrd="0" destOrd="0" presId="urn:microsoft.com/office/officeart/2005/8/layout/cycle2"/>
    <dgm:cxn modelId="{D86C7AAD-5E8C-4ADD-AEDF-A2F91D72C4D2}" type="presParOf" srcId="{AE2FD8E3-C5EE-47E1-A157-E1A5C5224348}" destId="{3BFAC7F5-F248-4791-98DD-FB7F0E8DF1E5}" srcOrd="4" destOrd="0" presId="urn:microsoft.com/office/officeart/2005/8/layout/cycle2"/>
    <dgm:cxn modelId="{79F0893A-5D39-46DF-8003-CD9CB1280325}" type="presParOf" srcId="{AE2FD8E3-C5EE-47E1-A157-E1A5C5224348}" destId="{9B0713DE-365D-4753-AE47-30E52F8E0ED4}" srcOrd="5" destOrd="0" presId="urn:microsoft.com/office/officeart/2005/8/layout/cycle2"/>
    <dgm:cxn modelId="{95C430AA-A58B-454B-95F6-1EE872C3788E}" type="presParOf" srcId="{9B0713DE-365D-4753-AE47-30E52F8E0ED4}" destId="{628E09A1-6A33-4E9B-AB77-3680D329D05B}" srcOrd="0" destOrd="0" presId="urn:microsoft.com/office/officeart/2005/8/layout/cycle2"/>
    <dgm:cxn modelId="{559E6BED-92BC-4B7A-91A7-7945181ABCF6}" type="presParOf" srcId="{AE2FD8E3-C5EE-47E1-A157-E1A5C5224348}" destId="{1A896B34-10FE-4A9D-B179-E144922B39AF}" srcOrd="6" destOrd="0" presId="urn:microsoft.com/office/officeart/2005/8/layout/cycle2"/>
    <dgm:cxn modelId="{4DFB5505-3BCE-470C-8FA3-9735CABE2A81}" type="presParOf" srcId="{AE2FD8E3-C5EE-47E1-A157-E1A5C5224348}" destId="{58B172ED-2D81-43F4-9958-8026382088BD}" srcOrd="7" destOrd="0" presId="urn:microsoft.com/office/officeart/2005/8/layout/cycle2"/>
    <dgm:cxn modelId="{BCBAA707-5078-4144-A24C-AC05ABC5A1EA}" type="presParOf" srcId="{58B172ED-2D81-43F4-9958-8026382088BD}" destId="{57CF7403-92A2-4C3A-B7CF-F5CDCE673D69}" srcOrd="0" destOrd="0" presId="urn:microsoft.com/office/officeart/2005/8/layout/cycle2"/>
    <dgm:cxn modelId="{9A41CDB3-39EE-4E10-AB08-9802C09119CF}" type="presParOf" srcId="{AE2FD8E3-C5EE-47E1-A157-E1A5C5224348}" destId="{6CD4A0A5-046D-42D9-BC0A-136AE0FEF65C}" srcOrd="8" destOrd="0" presId="urn:microsoft.com/office/officeart/2005/8/layout/cycle2"/>
    <dgm:cxn modelId="{601CF9E8-41F1-447B-9386-CE8B7D5ACAAD}" type="presParOf" srcId="{AE2FD8E3-C5EE-47E1-A157-E1A5C5224348}" destId="{F2897979-9EA1-4AE1-9181-5C0A2D824E29}" srcOrd="9" destOrd="0" presId="urn:microsoft.com/office/officeart/2005/8/layout/cycle2"/>
    <dgm:cxn modelId="{6AE1098F-B231-4CA8-8CB0-53C6DE54644A}" type="presParOf" srcId="{F2897979-9EA1-4AE1-9181-5C0A2D824E29}" destId="{9664FC20-1D82-44AF-AF9E-F87EE4E0F9A7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907F6B-EADD-4561-B457-E6A883BB9777}">
      <dsp:nvSpPr>
        <dsp:cNvPr id="0" name=""/>
        <dsp:cNvSpPr/>
      </dsp:nvSpPr>
      <dsp:spPr>
        <a:xfrm>
          <a:off x="3476359" y="1103"/>
          <a:ext cx="1538138" cy="1538138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700" kern="1200"/>
        </a:p>
      </dsp:txBody>
      <dsp:txXfrm>
        <a:off x="3701614" y="226358"/>
        <a:ext cx="1087628" cy="1087628"/>
      </dsp:txXfrm>
    </dsp:sp>
    <dsp:sp modelId="{D8EC1903-05C8-432B-BBF3-7A736F91D0B0}">
      <dsp:nvSpPr>
        <dsp:cNvPr id="0" name=""/>
        <dsp:cNvSpPr/>
      </dsp:nvSpPr>
      <dsp:spPr>
        <a:xfrm rot="2160000">
          <a:off x="4965887" y="1182595"/>
          <a:ext cx="408894" cy="5191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300" kern="1200"/>
        </a:p>
      </dsp:txBody>
      <dsp:txXfrm>
        <a:off x="4977601" y="1250368"/>
        <a:ext cx="286226" cy="311473"/>
      </dsp:txXfrm>
    </dsp:sp>
    <dsp:sp modelId="{CAEB814B-AD84-4641-8E48-5C909E37D571}">
      <dsp:nvSpPr>
        <dsp:cNvPr id="0" name=""/>
        <dsp:cNvSpPr/>
      </dsp:nvSpPr>
      <dsp:spPr>
        <a:xfrm>
          <a:off x="5344895" y="1358675"/>
          <a:ext cx="1538138" cy="1538138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700" kern="1200"/>
        </a:p>
      </dsp:txBody>
      <dsp:txXfrm>
        <a:off x="5570150" y="1583930"/>
        <a:ext cx="1087628" cy="1087628"/>
      </dsp:txXfrm>
    </dsp:sp>
    <dsp:sp modelId="{4FF2F88E-D501-4663-BC86-713B08E8F2FB}">
      <dsp:nvSpPr>
        <dsp:cNvPr id="0" name=""/>
        <dsp:cNvSpPr/>
      </dsp:nvSpPr>
      <dsp:spPr>
        <a:xfrm rot="6480000">
          <a:off x="5556234" y="2955475"/>
          <a:ext cx="408894" cy="5191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300" kern="1200"/>
        </a:p>
      </dsp:txBody>
      <dsp:txXfrm rot="10800000">
        <a:off x="5636521" y="3000967"/>
        <a:ext cx="286226" cy="311473"/>
      </dsp:txXfrm>
    </dsp:sp>
    <dsp:sp modelId="{3BFAC7F5-F248-4791-98DD-FB7F0E8DF1E5}">
      <dsp:nvSpPr>
        <dsp:cNvPr id="0" name=""/>
        <dsp:cNvSpPr/>
      </dsp:nvSpPr>
      <dsp:spPr>
        <a:xfrm>
          <a:off x="4631178" y="3555271"/>
          <a:ext cx="1538138" cy="1538138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700" kern="1200"/>
        </a:p>
      </dsp:txBody>
      <dsp:txXfrm>
        <a:off x="4856433" y="3780526"/>
        <a:ext cx="1087628" cy="1087628"/>
      </dsp:txXfrm>
    </dsp:sp>
    <dsp:sp modelId="{9B0713DE-365D-4753-AE47-30E52F8E0ED4}">
      <dsp:nvSpPr>
        <dsp:cNvPr id="0" name=""/>
        <dsp:cNvSpPr/>
      </dsp:nvSpPr>
      <dsp:spPr>
        <a:xfrm rot="10800000">
          <a:off x="4052553" y="4064779"/>
          <a:ext cx="408894" cy="5191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300" kern="1200"/>
        </a:p>
      </dsp:txBody>
      <dsp:txXfrm rot="10800000">
        <a:off x="4175221" y="4168603"/>
        <a:ext cx="286226" cy="311473"/>
      </dsp:txXfrm>
    </dsp:sp>
    <dsp:sp modelId="{1A896B34-10FE-4A9D-B179-E144922B39AF}">
      <dsp:nvSpPr>
        <dsp:cNvPr id="0" name=""/>
        <dsp:cNvSpPr/>
      </dsp:nvSpPr>
      <dsp:spPr>
        <a:xfrm>
          <a:off x="2321540" y="3555271"/>
          <a:ext cx="1538138" cy="1538138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700" kern="1200"/>
        </a:p>
      </dsp:txBody>
      <dsp:txXfrm>
        <a:off x="2546795" y="3780526"/>
        <a:ext cx="1087628" cy="1087628"/>
      </dsp:txXfrm>
    </dsp:sp>
    <dsp:sp modelId="{58B172ED-2D81-43F4-9958-8026382088BD}">
      <dsp:nvSpPr>
        <dsp:cNvPr id="0" name=""/>
        <dsp:cNvSpPr/>
      </dsp:nvSpPr>
      <dsp:spPr>
        <a:xfrm rot="15120000">
          <a:off x="2532879" y="2977487"/>
          <a:ext cx="408894" cy="5191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300" kern="1200"/>
        </a:p>
      </dsp:txBody>
      <dsp:txXfrm rot="10800000">
        <a:off x="2613166" y="3139643"/>
        <a:ext cx="286226" cy="311473"/>
      </dsp:txXfrm>
    </dsp:sp>
    <dsp:sp modelId="{6CD4A0A5-046D-42D9-BC0A-136AE0FEF65C}">
      <dsp:nvSpPr>
        <dsp:cNvPr id="0" name=""/>
        <dsp:cNvSpPr/>
      </dsp:nvSpPr>
      <dsp:spPr>
        <a:xfrm>
          <a:off x="1607822" y="1358675"/>
          <a:ext cx="1538138" cy="1538138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700" kern="1200"/>
        </a:p>
      </dsp:txBody>
      <dsp:txXfrm>
        <a:off x="1833077" y="1583930"/>
        <a:ext cx="1087628" cy="1087628"/>
      </dsp:txXfrm>
    </dsp:sp>
    <dsp:sp modelId="{F2897979-9EA1-4AE1-9181-5C0A2D824E29}">
      <dsp:nvSpPr>
        <dsp:cNvPr id="0" name=""/>
        <dsp:cNvSpPr/>
      </dsp:nvSpPr>
      <dsp:spPr>
        <a:xfrm rot="19440000">
          <a:off x="3097350" y="1196200"/>
          <a:ext cx="408894" cy="5191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300" kern="1200"/>
        </a:p>
      </dsp:txBody>
      <dsp:txXfrm>
        <a:off x="3109064" y="1336075"/>
        <a:ext cx="286226" cy="3114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907F6B-EADD-4561-B457-E6A883BB9777}">
      <dsp:nvSpPr>
        <dsp:cNvPr id="0" name=""/>
        <dsp:cNvSpPr/>
      </dsp:nvSpPr>
      <dsp:spPr>
        <a:xfrm>
          <a:off x="3476359" y="1103"/>
          <a:ext cx="1538138" cy="1538138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700" kern="1200"/>
        </a:p>
      </dsp:txBody>
      <dsp:txXfrm>
        <a:off x="3701614" y="226358"/>
        <a:ext cx="1087628" cy="1087628"/>
      </dsp:txXfrm>
    </dsp:sp>
    <dsp:sp modelId="{D8EC1903-05C8-432B-BBF3-7A736F91D0B0}">
      <dsp:nvSpPr>
        <dsp:cNvPr id="0" name=""/>
        <dsp:cNvSpPr/>
      </dsp:nvSpPr>
      <dsp:spPr>
        <a:xfrm rot="2160000">
          <a:off x="4965887" y="1182595"/>
          <a:ext cx="408894" cy="5191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300" kern="1200"/>
        </a:p>
      </dsp:txBody>
      <dsp:txXfrm>
        <a:off x="4977601" y="1250368"/>
        <a:ext cx="286226" cy="311473"/>
      </dsp:txXfrm>
    </dsp:sp>
    <dsp:sp modelId="{CAEB814B-AD84-4641-8E48-5C909E37D571}">
      <dsp:nvSpPr>
        <dsp:cNvPr id="0" name=""/>
        <dsp:cNvSpPr/>
      </dsp:nvSpPr>
      <dsp:spPr>
        <a:xfrm>
          <a:off x="5344895" y="1358675"/>
          <a:ext cx="1538138" cy="1538138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700" kern="1200"/>
        </a:p>
      </dsp:txBody>
      <dsp:txXfrm>
        <a:off x="5570150" y="1583930"/>
        <a:ext cx="1087628" cy="1087628"/>
      </dsp:txXfrm>
    </dsp:sp>
    <dsp:sp modelId="{4FF2F88E-D501-4663-BC86-713B08E8F2FB}">
      <dsp:nvSpPr>
        <dsp:cNvPr id="0" name=""/>
        <dsp:cNvSpPr/>
      </dsp:nvSpPr>
      <dsp:spPr>
        <a:xfrm rot="6480000">
          <a:off x="5556234" y="2955475"/>
          <a:ext cx="408894" cy="5191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300" kern="1200"/>
        </a:p>
      </dsp:txBody>
      <dsp:txXfrm rot="10800000">
        <a:off x="5636521" y="3000967"/>
        <a:ext cx="286226" cy="311473"/>
      </dsp:txXfrm>
    </dsp:sp>
    <dsp:sp modelId="{3BFAC7F5-F248-4791-98DD-FB7F0E8DF1E5}">
      <dsp:nvSpPr>
        <dsp:cNvPr id="0" name=""/>
        <dsp:cNvSpPr/>
      </dsp:nvSpPr>
      <dsp:spPr>
        <a:xfrm>
          <a:off x="4631178" y="3555271"/>
          <a:ext cx="1538138" cy="1538138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700" kern="1200"/>
        </a:p>
      </dsp:txBody>
      <dsp:txXfrm>
        <a:off x="4856433" y="3780526"/>
        <a:ext cx="1087628" cy="1087628"/>
      </dsp:txXfrm>
    </dsp:sp>
    <dsp:sp modelId="{9B0713DE-365D-4753-AE47-30E52F8E0ED4}">
      <dsp:nvSpPr>
        <dsp:cNvPr id="0" name=""/>
        <dsp:cNvSpPr/>
      </dsp:nvSpPr>
      <dsp:spPr>
        <a:xfrm rot="10800000">
          <a:off x="4052553" y="4064779"/>
          <a:ext cx="408894" cy="5191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300" kern="1200"/>
        </a:p>
      </dsp:txBody>
      <dsp:txXfrm rot="10800000">
        <a:off x="4175221" y="4168603"/>
        <a:ext cx="286226" cy="311473"/>
      </dsp:txXfrm>
    </dsp:sp>
    <dsp:sp modelId="{1A896B34-10FE-4A9D-B179-E144922B39AF}">
      <dsp:nvSpPr>
        <dsp:cNvPr id="0" name=""/>
        <dsp:cNvSpPr/>
      </dsp:nvSpPr>
      <dsp:spPr>
        <a:xfrm>
          <a:off x="2321540" y="3555271"/>
          <a:ext cx="1538138" cy="1538138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700" kern="1200"/>
        </a:p>
      </dsp:txBody>
      <dsp:txXfrm>
        <a:off x="2546795" y="3780526"/>
        <a:ext cx="1087628" cy="1087628"/>
      </dsp:txXfrm>
    </dsp:sp>
    <dsp:sp modelId="{58B172ED-2D81-43F4-9958-8026382088BD}">
      <dsp:nvSpPr>
        <dsp:cNvPr id="0" name=""/>
        <dsp:cNvSpPr/>
      </dsp:nvSpPr>
      <dsp:spPr>
        <a:xfrm rot="15120000">
          <a:off x="2532879" y="2977487"/>
          <a:ext cx="408894" cy="5191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300" kern="1200"/>
        </a:p>
      </dsp:txBody>
      <dsp:txXfrm rot="10800000">
        <a:off x="2613166" y="3139643"/>
        <a:ext cx="286226" cy="311473"/>
      </dsp:txXfrm>
    </dsp:sp>
    <dsp:sp modelId="{6CD4A0A5-046D-42D9-BC0A-136AE0FEF65C}">
      <dsp:nvSpPr>
        <dsp:cNvPr id="0" name=""/>
        <dsp:cNvSpPr/>
      </dsp:nvSpPr>
      <dsp:spPr>
        <a:xfrm>
          <a:off x="1607822" y="1358675"/>
          <a:ext cx="1538138" cy="1538138"/>
        </a:xfrm>
        <a:prstGeom prst="ellipse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700" kern="1200"/>
        </a:p>
      </dsp:txBody>
      <dsp:txXfrm>
        <a:off x="1833077" y="1583930"/>
        <a:ext cx="1087628" cy="1087628"/>
      </dsp:txXfrm>
    </dsp:sp>
    <dsp:sp modelId="{F2897979-9EA1-4AE1-9181-5C0A2D824E29}">
      <dsp:nvSpPr>
        <dsp:cNvPr id="0" name=""/>
        <dsp:cNvSpPr/>
      </dsp:nvSpPr>
      <dsp:spPr>
        <a:xfrm rot="19440000">
          <a:off x="3097350" y="1196200"/>
          <a:ext cx="408894" cy="5191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300" kern="1200"/>
        </a:p>
      </dsp:txBody>
      <dsp:txXfrm>
        <a:off x="3109064" y="1336075"/>
        <a:ext cx="286226" cy="3114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9225483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27291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2689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7068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38066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09236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55700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67418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5806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6595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71165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2979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51848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49662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5301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30322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598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9922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26274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711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82173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3467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0495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7416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5217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2973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10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728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6033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226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8577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8882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5F1E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00" y="3440900"/>
            <a:ext cx="9144000" cy="3417000"/>
          </a:xfrm>
          <a:prstGeom prst="rect">
            <a:avLst/>
          </a:prstGeom>
          <a:solidFill>
            <a:srgbClr val="A812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1" name="Google Shape;11;p2"/>
          <p:cNvSpPr/>
          <p:nvPr/>
        </p:nvSpPr>
        <p:spPr>
          <a:xfrm>
            <a:off x="1880400" y="2382450"/>
            <a:ext cx="5383200" cy="2093100"/>
          </a:xfrm>
          <a:prstGeom prst="rect">
            <a:avLst/>
          </a:prstGeom>
          <a:noFill/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944450" y="2441850"/>
            <a:ext cx="5255100" cy="1974300"/>
          </a:xfrm>
          <a:prstGeom prst="rect">
            <a:avLst/>
          </a:prstGeom>
          <a:solidFill>
            <a:srgbClr val="222222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  <p:sndAc>
      <p:stSnd>
        <p:snd r:embed="rId1" name="arrow.wav"/>
      </p:stSnd>
    </p:sndAc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100" y="3440900"/>
            <a:ext cx="9144000" cy="3417000"/>
          </a:xfrm>
          <a:prstGeom prst="rect">
            <a:avLst/>
          </a:prstGeom>
          <a:solidFill>
            <a:srgbClr val="F5F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5" name="Google Shape;15;p3"/>
          <p:cNvSpPr/>
          <p:nvPr/>
        </p:nvSpPr>
        <p:spPr>
          <a:xfrm>
            <a:off x="648150" y="2830500"/>
            <a:ext cx="7847700" cy="1197000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862150"/>
            <a:ext cx="7772400" cy="11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85800" y="4196813"/>
            <a:ext cx="777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A8122A"/>
              </a:buClr>
              <a:buSzPts val="1800"/>
              <a:buFont typeface="Merriweather"/>
              <a:buNone/>
              <a:defRPr sz="1800" i="1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8122A"/>
              </a:buClr>
              <a:buSzPts val="1800"/>
              <a:buFont typeface="Merriweather"/>
              <a:buNone/>
              <a:defRPr sz="1800" i="1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A8122A"/>
              </a:buClr>
              <a:buSzPts val="1800"/>
              <a:buFont typeface="Merriweather"/>
              <a:buNone/>
              <a:defRPr sz="1800" i="1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A8122A"/>
              </a:buClr>
              <a:buSzPts val="1600"/>
              <a:buFont typeface="Merriweather"/>
              <a:buNone/>
              <a:defRPr i="1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A8122A"/>
              </a:buClr>
              <a:buSzPts val="1600"/>
              <a:buFont typeface="Merriweather"/>
              <a:buNone/>
              <a:defRPr i="1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A8122A"/>
              </a:buClr>
              <a:buSzPts val="1600"/>
              <a:buFont typeface="Merriweather"/>
              <a:buNone/>
              <a:defRPr i="1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A8122A"/>
              </a:buClr>
              <a:buSzPts val="1600"/>
              <a:buFont typeface="Merriweather"/>
              <a:buNone/>
              <a:defRPr i="1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A8122A"/>
              </a:buClr>
              <a:buSzPts val="1600"/>
              <a:buFont typeface="Merriweather"/>
              <a:buNone/>
              <a:defRPr i="1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A8122A"/>
              </a:buClr>
              <a:buSzPts val="1600"/>
              <a:buFont typeface="Merriweather"/>
              <a:buNone/>
              <a:defRPr i="1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A8122A"/>
                </a:solidFill>
              </a:defRPr>
            </a:lvl1pPr>
            <a:lvl2pPr lvl="1">
              <a:buNone/>
              <a:defRPr>
                <a:solidFill>
                  <a:srgbClr val="A8122A"/>
                </a:solidFill>
              </a:defRPr>
            </a:lvl2pPr>
            <a:lvl3pPr lvl="2">
              <a:buNone/>
              <a:defRPr>
                <a:solidFill>
                  <a:srgbClr val="A8122A"/>
                </a:solidFill>
              </a:defRPr>
            </a:lvl3pPr>
            <a:lvl4pPr lvl="3">
              <a:buNone/>
              <a:defRPr>
                <a:solidFill>
                  <a:srgbClr val="A8122A"/>
                </a:solidFill>
              </a:defRPr>
            </a:lvl4pPr>
            <a:lvl5pPr lvl="4">
              <a:buNone/>
              <a:defRPr>
                <a:solidFill>
                  <a:srgbClr val="A8122A"/>
                </a:solidFill>
              </a:defRPr>
            </a:lvl5pPr>
            <a:lvl6pPr lvl="5">
              <a:buNone/>
              <a:defRPr>
                <a:solidFill>
                  <a:srgbClr val="A8122A"/>
                </a:solidFill>
              </a:defRPr>
            </a:lvl6pPr>
            <a:lvl7pPr lvl="6">
              <a:buNone/>
              <a:defRPr>
                <a:solidFill>
                  <a:srgbClr val="A8122A"/>
                </a:solidFill>
              </a:defRPr>
            </a:lvl7pPr>
            <a:lvl8pPr lvl="7">
              <a:buNone/>
              <a:defRPr>
                <a:solidFill>
                  <a:srgbClr val="A8122A"/>
                </a:solidFill>
              </a:defRPr>
            </a:lvl8pPr>
            <a:lvl9pPr lvl="8">
              <a:buNone/>
              <a:defRPr>
                <a:solidFill>
                  <a:srgbClr val="A8122A"/>
                </a:solidFill>
              </a:defRPr>
            </a:lvl9pPr>
          </a:lstStyle>
          <a:p>
            <a:fld id="{00000000-1234-1234-1234-12341234123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  <p:transition spd="slow">
    <p:push dir="u"/>
    <p:sndAc>
      <p:stSnd>
        <p:snd r:embed="rId1" name="arrow.wav"/>
      </p:stSnd>
    </p:sndAc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rgbClr val="222222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100" y="0"/>
            <a:ext cx="9144000" cy="2188200"/>
          </a:xfrm>
          <a:prstGeom prst="rect">
            <a:avLst/>
          </a:prstGeom>
          <a:solidFill>
            <a:srgbClr val="A812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" name="Google Shape;21;p4"/>
          <p:cNvSpPr/>
          <p:nvPr/>
        </p:nvSpPr>
        <p:spPr>
          <a:xfrm>
            <a:off x="4073400" y="1696213"/>
            <a:ext cx="997200" cy="997200"/>
          </a:xfrm>
          <a:prstGeom prst="rect">
            <a:avLst/>
          </a:prstGeom>
          <a:noFill/>
          <a:ln w="9525" cap="flat" cmpd="sng">
            <a:solidFill>
              <a:srgbClr val="F5F1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" name="Google Shape;22;p4"/>
          <p:cNvSpPr/>
          <p:nvPr/>
        </p:nvSpPr>
        <p:spPr>
          <a:xfrm>
            <a:off x="4135950" y="1758763"/>
            <a:ext cx="872100" cy="872100"/>
          </a:xfrm>
          <a:prstGeom prst="rect">
            <a:avLst/>
          </a:prstGeom>
          <a:solidFill>
            <a:srgbClr val="F5F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568100" y="2882400"/>
            <a:ext cx="60078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erriweather"/>
              <a:buChar char="◉"/>
              <a:defRPr i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erriweather"/>
              <a:buChar char="○"/>
              <a:defRPr i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erriweather"/>
              <a:buChar char="■"/>
              <a:defRPr i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Char char="●"/>
              <a:defRPr i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Char char="○"/>
              <a:defRPr i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Char char="■"/>
              <a:defRPr i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Char char="●"/>
              <a:defRPr i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Char char="○"/>
              <a:defRPr i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Char char="■"/>
              <a:defRPr i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1727625"/>
            <a:ext cx="19572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96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F1E0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buNone/>
              <a:defRPr>
                <a:solidFill>
                  <a:srgbClr val="F5F1E0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buNone/>
              <a:defRPr>
                <a:solidFill>
                  <a:srgbClr val="F5F1E0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buNone/>
              <a:defRPr>
                <a:solidFill>
                  <a:srgbClr val="F5F1E0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buNone/>
              <a:defRPr>
                <a:solidFill>
                  <a:srgbClr val="F5F1E0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buNone/>
              <a:defRPr>
                <a:solidFill>
                  <a:srgbClr val="F5F1E0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buNone/>
              <a:defRPr>
                <a:solidFill>
                  <a:srgbClr val="F5F1E0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buNone/>
              <a:defRPr>
                <a:solidFill>
                  <a:srgbClr val="F5F1E0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buNone/>
              <a:defRPr>
                <a:solidFill>
                  <a:srgbClr val="F5F1E0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fld id="{00000000-1234-1234-1234-12341234123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  <p:transition spd="slow">
    <p:push dir="u"/>
    <p:sndAc>
      <p:stSnd>
        <p:snd r:embed="rId1" name="arrow.wav"/>
      </p:stSnd>
    </p:sndAc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100" y="0"/>
            <a:ext cx="9144000" cy="1062300"/>
          </a:xfrm>
          <a:prstGeom prst="rect">
            <a:avLst/>
          </a:prstGeom>
          <a:solidFill>
            <a:srgbClr val="F5F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8" name="Google Shape;28;p5"/>
          <p:cNvSpPr/>
          <p:nvPr/>
        </p:nvSpPr>
        <p:spPr>
          <a:xfrm>
            <a:off x="1765350" y="697300"/>
            <a:ext cx="5613300" cy="729300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457200" y="1871075"/>
            <a:ext cx="8229600" cy="4696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◉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  <p:transition spd="slow">
    <p:push dir="u"/>
    <p:sndAc>
      <p:stSnd>
        <p:snd r:embed="rId1" name="arrow.wav"/>
      </p:stSnd>
    </p:sndAc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457200" y="1863150"/>
            <a:ext cx="3994500" cy="470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◉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692274" y="1863150"/>
            <a:ext cx="3994500" cy="470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◉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100" y="0"/>
            <a:ext cx="9144000" cy="1062300"/>
          </a:xfrm>
          <a:prstGeom prst="rect">
            <a:avLst/>
          </a:prstGeom>
          <a:solidFill>
            <a:srgbClr val="F5F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6" name="Google Shape;36;p6"/>
          <p:cNvSpPr/>
          <p:nvPr/>
        </p:nvSpPr>
        <p:spPr>
          <a:xfrm>
            <a:off x="1765350" y="697300"/>
            <a:ext cx="5613300" cy="729300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  <p:transition spd="slow">
    <p:push dir="u"/>
    <p:sndAc>
      <p:stSnd>
        <p:snd r:embed="rId1" name="arrow.wav"/>
      </p:stSnd>
    </p:sndAc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457200" y="1950375"/>
            <a:ext cx="2631900" cy="461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2"/>
          </p:nvPr>
        </p:nvSpPr>
        <p:spPr>
          <a:xfrm>
            <a:off x="3223964" y="1950375"/>
            <a:ext cx="2631900" cy="461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3"/>
          </p:nvPr>
        </p:nvSpPr>
        <p:spPr>
          <a:xfrm>
            <a:off x="5990727" y="1950375"/>
            <a:ext cx="2631900" cy="461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100" y="0"/>
            <a:ext cx="9144000" cy="1062300"/>
          </a:xfrm>
          <a:prstGeom prst="rect">
            <a:avLst/>
          </a:prstGeom>
          <a:solidFill>
            <a:srgbClr val="F5F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4" name="Google Shape;44;p7"/>
          <p:cNvSpPr/>
          <p:nvPr/>
        </p:nvSpPr>
        <p:spPr>
          <a:xfrm>
            <a:off x="1765350" y="697300"/>
            <a:ext cx="5613300" cy="729300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  <p:transition spd="slow">
    <p:push dir="u"/>
    <p:sndAc>
      <p:stSnd>
        <p:snd r:embed="rId1" name="arrow.wav"/>
      </p:stSnd>
    </p:sndAc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>
            <a:off x="100" y="0"/>
            <a:ext cx="9144000" cy="1062300"/>
          </a:xfrm>
          <a:prstGeom prst="rect">
            <a:avLst/>
          </a:prstGeom>
          <a:solidFill>
            <a:srgbClr val="F5F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9" name="Google Shape;49;p8"/>
          <p:cNvSpPr/>
          <p:nvPr/>
        </p:nvSpPr>
        <p:spPr>
          <a:xfrm>
            <a:off x="1765350" y="697300"/>
            <a:ext cx="5613300" cy="729300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  <p:transition spd="slow">
    <p:push dir="u"/>
    <p:sndAc>
      <p:stSnd>
        <p:snd r:embed="rId1" name="arrow.wav"/>
      </p:stSnd>
    </p:sndAc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light" type="blank">
  <p:cSld name="BLANK">
    <p:bg>
      <p:bgPr>
        <a:solidFill>
          <a:srgbClr val="F5F1E0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450900" y="438000"/>
            <a:ext cx="8242200" cy="5982000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8" name="Google Shape;58;p10"/>
          <p:cNvSpPr/>
          <p:nvPr/>
        </p:nvSpPr>
        <p:spPr>
          <a:xfrm>
            <a:off x="528600" y="519300"/>
            <a:ext cx="8086800" cy="5819400"/>
          </a:xfrm>
          <a:prstGeom prst="rect">
            <a:avLst/>
          </a:prstGeom>
          <a:noFill/>
          <a:ln w="2857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  <p:transition spd="slow">
    <p:push dir="u"/>
    <p:sndAc>
      <p:stSnd>
        <p:snd r:embed="rId1" name="arrow.wav"/>
      </p:stSnd>
    </p:sndAc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rgbClr val="222222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/>
          <p:nvPr/>
        </p:nvSpPr>
        <p:spPr>
          <a:xfrm>
            <a:off x="450900" y="438000"/>
            <a:ext cx="8242200" cy="5982000"/>
          </a:xfrm>
          <a:prstGeom prst="rect">
            <a:avLst/>
          </a:prstGeom>
          <a:noFill/>
          <a:ln w="9525" cap="flat" cmpd="sng">
            <a:solidFill>
              <a:srgbClr val="F5F1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62" name="Google Shape;62;p11"/>
          <p:cNvSpPr/>
          <p:nvPr/>
        </p:nvSpPr>
        <p:spPr>
          <a:xfrm>
            <a:off x="528600" y="519300"/>
            <a:ext cx="8086800" cy="5819400"/>
          </a:xfrm>
          <a:prstGeom prst="rect">
            <a:avLst/>
          </a:prstGeom>
          <a:noFill/>
          <a:ln w="28575" cap="flat" cmpd="sng">
            <a:solidFill>
              <a:srgbClr val="F5F1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F1E0"/>
                </a:solidFill>
              </a:defRPr>
            </a:lvl1pPr>
            <a:lvl2pPr lvl="1">
              <a:buNone/>
              <a:defRPr>
                <a:solidFill>
                  <a:srgbClr val="F5F1E0"/>
                </a:solidFill>
              </a:defRPr>
            </a:lvl2pPr>
            <a:lvl3pPr lvl="2">
              <a:buNone/>
              <a:defRPr>
                <a:solidFill>
                  <a:srgbClr val="F5F1E0"/>
                </a:solidFill>
              </a:defRPr>
            </a:lvl3pPr>
            <a:lvl4pPr lvl="3">
              <a:buNone/>
              <a:defRPr>
                <a:solidFill>
                  <a:srgbClr val="F5F1E0"/>
                </a:solidFill>
              </a:defRPr>
            </a:lvl4pPr>
            <a:lvl5pPr lvl="4">
              <a:buNone/>
              <a:defRPr>
                <a:solidFill>
                  <a:srgbClr val="F5F1E0"/>
                </a:solidFill>
              </a:defRPr>
            </a:lvl5pPr>
            <a:lvl6pPr lvl="5">
              <a:buNone/>
              <a:defRPr>
                <a:solidFill>
                  <a:srgbClr val="F5F1E0"/>
                </a:solidFill>
              </a:defRPr>
            </a:lvl6pPr>
            <a:lvl7pPr lvl="6">
              <a:buNone/>
              <a:defRPr>
                <a:solidFill>
                  <a:srgbClr val="F5F1E0"/>
                </a:solidFill>
              </a:defRPr>
            </a:lvl7pPr>
            <a:lvl8pPr lvl="7">
              <a:buNone/>
              <a:defRPr>
                <a:solidFill>
                  <a:srgbClr val="F5F1E0"/>
                </a:solidFill>
              </a:defRPr>
            </a:lvl8pPr>
            <a:lvl9pPr lvl="8">
              <a:buNone/>
              <a:defRPr>
                <a:solidFill>
                  <a:srgbClr val="F5F1E0"/>
                </a:solidFill>
              </a:defRPr>
            </a:lvl9pPr>
          </a:lstStyle>
          <a:p>
            <a:fld id="{00000000-1234-1234-1234-12341234123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  <p:transition spd="slow">
    <p:push dir="u"/>
    <p:sndAc>
      <p:stSnd>
        <p:snd r:embed="rId1" name="arrow.wav"/>
      </p:stSnd>
    </p:sndAc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audio" Target="../media/audio1.wav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810300" y="742400"/>
            <a:ext cx="5523600" cy="6372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None/>
              <a:defRPr sz="16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None/>
              <a:defRPr sz="16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None/>
              <a:defRPr sz="16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None/>
              <a:defRPr sz="16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None/>
              <a:defRPr sz="16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None/>
              <a:defRPr sz="16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None/>
              <a:defRPr sz="16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None/>
              <a:defRPr sz="16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erriweather"/>
              <a:buNone/>
              <a:defRPr sz="16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Raleway"/>
              <a:buChar char="◉"/>
              <a:defRPr sz="26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Raleway"/>
              <a:buChar char="○"/>
              <a:defRPr sz="20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Raleway"/>
              <a:buChar char="■"/>
              <a:defRPr sz="20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Raleway"/>
              <a:buChar char="●"/>
              <a:defRPr sz="16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Raleway"/>
              <a:buChar char="○"/>
              <a:defRPr sz="16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Raleway"/>
              <a:buChar char="■"/>
              <a:defRPr sz="16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Raleway"/>
              <a:buChar char="●"/>
              <a:defRPr sz="16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Raleway"/>
              <a:buChar char="○"/>
              <a:defRPr sz="16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Raleway"/>
              <a:buChar char="■"/>
              <a:defRPr sz="16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200">
                <a:solidFill>
                  <a:srgbClr val="22222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buNone/>
              <a:defRPr sz="1200">
                <a:solidFill>
                  <a:srgbClr val="22222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buNone/>
              <a:defRPr sz="1200">
                <a:solidFill>
                  <a:srgbClr val="22222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buNone/>
              <a:defRPr sz="1200">
                <a:solidFill>
                  <a:srgbClr val="22222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buNone/>
              <a:defRPr sz="1200">
                <a:solidFill>
                  <a:srgbClr val="22222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buNone/>
              <a:defRPr sz="1200">
                <a:solidFill>
                  <a:srgbClr val="22222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buNone/>
              <a:defRPr sz="1200">
                <a:solidFill>
                  <a:srgbClr val="22222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buNone/>
              <a:defRPr sz="1200">
                <a:solidFill>
                  <a:srgbClr val="22222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buNone/>
              <a:defRPr sz="1200">
                <a:solidFill>
                  <a:srgbClr val="22222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fld id="{00000000-1234-1234-1234-123412341234}" type="slidenum">
              <a:rPr lang="pt-BR" smtClean="0"/>
              <a:pPr/>
              <a:t>‹#›</a:t>
            </a:fld>
            <a:endParaRPr lang="pt-B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</p:sldLayoutIdLst>
  <p:transition spd="slow">
    <p:push dir="u"/>
    <p:sndAc>
      <p:stSnd>
        <p:snd r:embed="rId11" name="arrow.wav"/>
      </p:stSnd>
    </p:sndAc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pensador.com/autor/vinicius_de_moraes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pensador.com/frases_sobre_saude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>
            <a:spLocks noGrp="1"/>
          </p:cNvSpPr>
          <p:nvPr>
            <p:ph type="ctrTitle"/>
          </p:nvPr>
        </p:nvSpPr>
        <p:spPr>
          <a:xfrm>
            <a:off x="1944450" y="2441850"/>
            <a:ext cx="5255100" cy="19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5400"/>
              <a:t>DATH</a:t>
            </a:r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/>
          <p:nvPr/>
        </p:nvSpPr>
        <p:spPr>
          <a:xfrm>
            <a:off x="4787725" y="1048665"/>
            <a:ext cx="3372806" cy="4769999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5F1E0"/>
          </a:solidFill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5" name="Google Shape;285;p33"/>
          <p:cNvSpPr/>
          <p:nvPr/>
        </p:nvSpPr>
        <p:spPr>
          <a:xfrm>
            <a:off x="5011251" y="1477772"/>
            <a:ext cx="2926800" cy="39096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000">
                <a:solidFill>
                  <a:srgbClr val="999999"/>
                </a:solidFill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286" name="Google Shape;286;p33"/>
          <p:cNvSpPr txBox="1">
            <a:spLocks noGrp="1"/>
          </p:cNvSpPr>
          <p:nvPr>
            <p:ph type="body" idx="4294967295"/>
          </p:nvPr>
        </p:nvSpPr>
        <p:spPr>
          <a:xfrm>
            <a:off x="932225" y="980875"/>
            <a:ext cx="3627000" cy="48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buNone/>
            </a:pPr>
            <a:r>
              <a:rPr lang="pt-BR" sz="2800" b="1">
                <a:latin typeface="Merriweather"/>
                <a:ea typeface="Merriweather"/>
                <a:cs typeface="Merriweather"/>
                <a:sym typeface="Merriweather"/>
              </a:rPr>
              <a:t>Projeto para Mobile</a:t>
            </a:r>
          </a:p>
          <a:p>
            <a:pPr marL="0" lvl="0" indent="0">
              <a:buNone/>
            </a:pPr>
            <a:r>
              <a:rPr lang="pt-BR" sz="2400" b="1"/>
              <a:t>Essa</a:t>
            </a:r>
            <a:r>
              <a:rPr lang="pt-BR" sz="2400"/>
              <a:t> </a:t>
            </a:r>
            <a:r>
              <a:rPr lang="pt-BR" sz="2800"/>
              <a:t>é </a:t>
            </a:r>
            <a:r>
              <a:rPr lang="pt-BR" sz="2400" b="1"/>
              <a:t>uma imagem de como ficar</a:t>
            </a:r>
            <a:r>
              <a:rPr lang="pt-BR" sz="2800" b="1"/>
              <a:t>á</a:t>
            </a:r>
            <a:r>
              <a:rPr lang="pt-BR" sz="2400" b="1"/>
              <a:t> em seu </a:t>
            </a:r>
            <a:r>
              <a:rPr lang="pt-BR" sz="2400" b="1" err="1"/>
              <a:t>tablet</a:t>
            </a:r>
            <a:r>
              <a:rPr lang="pt-BR" sz="2400" b="1"/>
              <a:t>.</a:t>
            </a:r>
          </a:p>
        </p:txBody>
      </p:sp>
      <p:sp>
        <p:nvSpPr>
          <p:cNvPr id="287" name="Google Shape;287;p33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ctrTitle" idx="4294967295"/>
          </p:nvPr>
        </p:nvSpPr>
        <p:spPr>
          <a:xfrm>
            <a:off x="938700" y="2111125"/>
            <a:ext cx="7266600" cy="15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9600">
                <a:solidFill>
                  <a:srgbClr val="F5F1E0"/>
                </a:solidFill>
              </a:rPr>
              <a:t>Hospitais</a:t>
            </a:r>
            <a:endParaRPr sz="9600">
              <a:solidFill>
                <a:srgbClr val="F5F1E0"/>
              </a:solidFill>
            </a:endParaRPr>
          </a:p>
        </p:txBody>
      </p:sp>
      <p:sp>
        <p:nvSpPr>
          <p:cNvPr id="198" name="Google Shape;198;p26"/>
          <p:cNvSpPr txBox="1">
            <a:spLocks noGrp="1"/>
          </p:cNvSpPr>
          <p:nvPr>
            <p:ph type="subTitle" idx="4294967295"/>
          </p:nvPr>
        </p:nvSpPr>
        <p:spPr>
          <a:xfrm>
            <a:off x="938700" y="3786746"/>
            <a:ext cx="72666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pt-BR">
                <a:solidFill>
                  <a:srgbClr val="A8122A"/>
                </a:solidFill>
              </a:rPr>
              <a:t>Esses são os hospitais cadastrados no banco de dados.</a:t>
            </a:r>
            <a:endParaRPr>
              <a:solidFill>
                <a:srgbClr val="A8122A"/>
              </a:solidFill>
            </a:endParaRPr>
          </a:p>
        </p:txBody>
      </p:sp>
      <p:sp>
        <p:nvSpPr>
          <p:cNvPr id="199" name="Google Shape;199;p26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sultado de imagem para Hospital Santos Dumont Unidade AvanÃ§ada Litoral Norte UNIM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5132" y="0"/>
            <a:ext cx="11084041" cy="7353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8" name="Google Shape;158;p22"/>
          <p:cNvSpPr/>
          <p:nvPr/>
        </p:nvSpPr>
        <p:spPr>
          <a:xfrm>
            <a:off x="2175173" y="1224000"/>
            <a:ext cx="4793654" cy="4410000"/>
          </a:xfrm>
          <a:prstGeom prst="diamond">
            <a:avLst/>
          </a:prstGeom>
          <a:solidFill>
            <a:srgbClr val="A812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</a:pPr>
            <a:r>
              <a:rPr lang="pt-BR" sz="2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Hospital Santos Dumont Unidade Avan</a:t>
            </a:r>
            <a:r>
              <a:rPr lang="pt-BR" sz="2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ç</a:t>
            </a:r>
            <a:r>
              <a:rPr lang="pt-BR" sz="2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ada Litoral Norte </a:t>
            </a:r>
            <a:r>
              <a:rPr lang="pt-BR" sz="2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UNIMED</a:t>
            </a:r>
            <a:endParaRPr sz="1600" b="1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9" name="Google Shape;159;p22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5F1E0"/>
                </a:solidFill>
              </a:rPr>
              <a:pPr/>
              <a:t>12</a:t>
            </a:fld>
            <a:endParaRPr>
              <a:solidFill>
                <a:srgbClr val="F5F1E0"/>
              </a:solidFill>
            </a:endParaRPr>
          </a:p>
        </p:txBody>
      </p:sp>
    </p:spTree>
  </p:cSld>
  <p:clrMapOvr>
    <a:masterClrMapping/>
  </p:clrMapOvr>
  <p:transition spd="slow" advClick="0" advTm="1500">
    <p:push dir="u"/>
    <p:sndAc>
      <p:stSnd>
        <p:snd r:embed="rId3" name="arrow.wav"/>
      </p:stSnd>
    </p:sndAc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m para Casa de SaÃºde Stella Mari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517435" cy="697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8" name="Google Shape;158;p22"/>
          <p:cNvSpPr/>
          <p:nvPr/>
        </p:nvSpPr>
        <p:spPr>
          <a:xfrm>
            <a:off x="2367000" y="1224000"/>
            <a:ext cx="4410000" cy="4410000"/>
          </a:xfrm>
          <a:prstGeom prst="diamond">
            <a:avLst/>
          </a:prstGeom>
          <a:solidFill>
            <a:srgbClr val="A812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</a:pPr>
            <a:r>
              <a:rPr lang="pt-BR" sz="2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Casa de Saúde Stella Maris</a:t>
            </a:r>
            <a:endParaRPr sz="16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9" name="Google Shape;159;p22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5F1E0"/>
                </a:solidFill>
              </a:rPr>
              <a:pPr/>
              <a:t>13</a:t>
            </a:fld>
            <a:endParaRPr>
              <a:solidFill>
                <a:srgbClr val="F5F1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763547"/>
      </p:ext>
    </p:extLst>
  </p:cSld>
  <p:clrMapOvr>
    <a:masterClrMapping/>
  </p:clrMapOvr>
  <p:transition spd="slow" advClick="0" advTm="1500">
    <p:push dir="u"/>
    <p:sndAc>
      <p:stSnd>
        <p:snd r:embed="rId3" name="arrow.wav"/>
      </p:stSnd>
    </p:sndAc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esultado de imagem para Hospital Santos Dumo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42107" y="0"/>
            <a:ext cx="11886107" cy="7014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8" name="Google Shape;158;p22"/>
          <p:cNvSpPr/>
          <p:nvPr/>
        </p:nvSpPr>
        <p:spPr>
          <a:xfrm>
            <a:off x="2367000" y="1224000"/>
            <a:ext cx="4410000" cy="4410000"/>
          </a:xfrm>
          <a:prstGeom prst="diamond">
            <a:avLst/>
          </a:prstGeom>
          <a:solidFill>
            <a:srgbClr val="A812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</a:pPr>
            <a:r>
              <a:rPr lang="pt-BR" sz="2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Hospital Santos Drummond</a:t>
            </a:r>
            <a:endParaRPr sz="16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9" name="Google Shape;159;p22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5F1E0"/>
                </a:solidFill>
              </a:rPr>
              <a:pPr/>
              <a:t>14</a:t>
            </a:fld>
            <a:endParaRPr>
              <a:solidFill>
                <a:srgbClr val="F5F1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8077922"/>
      </p:ext>
    </p:extLst>
  </p:cSld>
  <p:clrMapOvr>
    <a:masterClrMapping/>
  </p:clrMapOvr>
  <p:transition spd="slow" advClick="0" advTm="1500">
    <p:push dir="u"/>
    <p:sndAc>
      <p:stSnd>
        <p:snd r:embed="rId3" name="arrow.wav"/>
      </p:stSnd>
    </p:sndAc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m para AME Caraguatatub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89961" y="0"/>
            <a:ext cx="12925834" cy="7149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8" name="Google Shape;158;p22"/>
          <p:cNvSpPr/>
          <p:nvPr/>
        </p:nvSpPr>
        <p:spPr>
          <a:xfrm>
            <a:off x="2367000" y="1224000"/>
            <a:ext cx="4410000" cy="4410000"/>
          </a:xfrm>
          <a:prstGeom prst="diamond">
            <a:avLst/>
          </a:prstGeom>
          <a:solidFill>
            <a:srgbClr val="A812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2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AME</a:t>
            </a:r>
            <a:r>
              <a:rPr lang="pt-BR" sz="2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pt-BR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Caraguatatuba</a:t>
            </a:r>
            <a:endParaRPr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9" name="Google Shape;159;p22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5F1E0"/>
                </a:solidFill>
              </a:rPr>
              <a:pPr/>
              <a:t>15</a:t>
            </a:fld>
            <a:endParaRPr>
              <a:solidFill>
                <a:srgbClr val="F5F1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912636"/>
      </p:ext>
    </p:extLst>
  </p:cSld>
  <p:clrMapOvr>
    <a:masterClrMapping/>
  </p:clrMapOvr>
  <p:transition spd="slow" advClick="0" advTm="1500">
    <p:push dir="u"/>
    <p:sndAc>
      <p:stSnd>
        <p:snd r:embed="rId3" name="arrow.wav"/>
      </p:stSnd>
    </p:sndAc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Resultado de imagem para centro mÃ©dico sÃ£o camilo caraguatatub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5389" y="-278992"/>
            <a:ext cx="9916583" cy="743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8" name="Google Shape;158;p22"/>
          <p:cNvSpPr/>
          <p:nvPr/>
        </p:nvSpPr>
        <p:spPr>
          <a:xfrm>
            <a:off x="2367000" y="1224000"/>
            <a:ext cx="4410000" cy="4410000"/>
          </a:xfrm>
          <a:prstGeom prst="diamond">
            <a:avLst/>
          </a:prstGeom>
          <a:solidFill>
            <a:srgbClr val="A812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2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Centro Médico São Camilo</a:t>
            </a:r>
            <a:endParaRPr sz="16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9" name="Google Shape;159;p22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5F1E0"/>
                </a:solidFill>
              </a:rPr>
              <a:pPr/>
              <a:t>16</a:t>
            </a:fld>
            <a:endParaRPr>
              <a:solidFill>
                <a:srgbClr val="F5F1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975979"/>
      </p:ext>
    </p:extLst>
  </p:cSld>
  <p:clrMapOvr>
    <a:masterClrMapping/>
  </p:clrMapOvr>
  <p:transition spd="slow" advClick="0" advTm="1500">
    <p:push dir="u"/>
    <p:sndAc>
      <p:stSnd>
        <p:snd r:embed="rId3" name="arrow.wav"/>
      </p:stSnd>
    </p:sndAc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Resultado de imagem para centro uroproc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16025" y="-793377"/>
            <a:ext cx="18288000" cy="7960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8" name="Google Shape;158;p22"/>
          <p:cNvSpPr/>
          <p:nvPr/>
        </p:nvSpPr>
        <p:spPr>
          <a:xfrm>
            <a:off x="2367000" y="1224000"/>
            <a:ext cx="4410000" cy="4410000"/>
          </a:xfrm>
          <a:prstGeom prst="diamond">
            <a:avLst/>
          </a:prstGeom>
          <a:solidFill>
            <a:srgbClr val="A812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2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Clínica </a:t>
            </a:r>
            <a:r>
              <a:rPr lang="pt-BR" sz="260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Uroproct</a:t>
            </a:r>
            <a:endParaRPr sz="16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9" name="Google Shape;159;p22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5F1E0"/>
                </a:solidFill>
              </a:rPr>
              <a:pPr/>
              <a:t>17</a:t>
            </a:fld>
            <a:endParaRPr>
              <a:solidFill>
                <a:srgbClr val="F5F1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271726"/>
      </p:ext>
    </p:extLst>
  </p:cSld>
  <p:clrMapOvr>
    <a:masterClrMapping/>
  </p:clrMapOvr>
  <p:transition spd="slow" advClick="0" advTm="1500">
    <p:push dir="u"/>
    <p:sndAc>
      <p:stSnd>
        <p:snd r:embed="rId3" name="arrow.wav"/>
      </p:stSnd>
    </p:sndAc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572000" y="-1714500"/>
            <a:ext cx="18288000" cy="10287000"/>
          </a:xfrm>
          <a:prstGeom prst="rect">
            <a:avLst/>
          </a:prstGeom>
        </p:spPr>
      </p:pic>
      <p:sp>
        <p:nvSpPr>
          <p:cNvPr id="158" name="Google Shape;158;p22"/>
          <p:cNvSpPr/>
          <p:nvPr/>
        </p:nvSpPr>
        <p:spPr>
          <a:xfrm>
            <a:off x="2367000" y="1224000"/>
            <a:ext cx="4410000" cy="4410000"/>
          </a:xfrm>
          <a:prstGeom prst="diamond">
            <a:avLst/>
          </a:prstGeom>
          <a:solidFill>
            <a:srgbClr val="A812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2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Madre Tereza </a:t>
            </a:r>
            <a:r>
              <a:rPr lang="pt-BR" sz="2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CEAMI</a:t>
            </a:r>
          </a:p>
        </p:txBody>
      </p:sp>
      <p:sp>
        <p:nvSpPr>
          <p:cNvPr id="159" name="Google Shape;159;p22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5F1E0"/>
                </a:solidFill>
              </a:rPr>
              <a:pPr/>
              <a:t>18</a:t>
            </a:fld>
            <a:endParaRPr>
              <a:solidFill>
                <a:srgbClr val="F5F1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303439"/>
      </p:ext>
    </p:extLst>
  </p:cSld>
  <p:clrMapOvr>
    <a:masterClrMapping/>
  </p:clrMapOvr>
  <p:transition spd="slow" advClick="0" advTm="1500">
    <p:push dir="u"/>
    <p:sndAc>
      <p:stSnd>
        <p:snd r:embed="rId3" name="arrow.wav"/>
      </p:stSnd>
    </p:sndAc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2000"/>
              <a:t>Futuro Hospital Regional do Litoral Norte</a:t>
            </a:r>
            <a:endParaRPr sz="2000"/>
          </a:p>
        </p:txBody>
      </p:sp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636300" y="2026600"/>
            <a:ext cx="30261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pt-BR" sz="2400" b="1"/>
              <a:t>Al</a:t>
            </a:r>
            <a:r>
              <a:rPr lang="pt-BR" sz="2800" b="1"/>
              <a:t>é</a:t>
            </a:r>
            <a:r>
              <a:rPr lang="pt-BR" sz="2400" b="1"/>
              <a:t>m de todos os hospitais mostrados a cima ainda temos o Hospital Regional do litoral Norte que está em processo de construção.</a:t>
            </a:r>
            <a:endParaRPr sz="2400" b="1"/>
          </a:p>
        </p:txBody>
      </p:sp>
      <p:sp>
        <p:nvSpPr>
          <p:cNvPr id="152" name="Google Shape;152;p21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19</a:t>
            </a:fld>
            <a:endParaRPr/>
          </a:p>
        </p:txBody>
      </p:sp>
      <p:pic>
        <p:nvPicPr>
          <p:cNvPr id="2058" name="Picture 10" descr="Resultado de imagem para Futuro Hospital Regional do Litoral Nort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2400" y="3646360"/>
            <a:ext cx="3535234" cy="2651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Resultado de imagem para Futuro Hospital Regional do Litoral Nort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493" y="1566678"/>
            <a:ext cx="3367317" cy="1893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Resultado de imagem para Futuro Hospital Regional do Litoral Nort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380" y="5081453"/>
            <a:ext cx="1620130" cy="10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Resultado de imagem para Futuro Hospital Regional do Litoral Nort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801" y="3741085"/>
            <a:ext cx="1587288" cy="105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312A7C4A-BFAD-4E8F-97E4-AFD7B2B658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</a:t>
            </a:fld>
            <a:endParaRPr lang="pt-BR"/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DE868C11-1BE0-4000-9641-92334EBA8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882" y="1242461"/>
            <a:ext cx="4254235" cy="424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0437"/>
      </p:ext>
    </p:extLst>
  </p:cSld>
  <p:clrMapOvr>
    <a:masterClrMapping/>
  </p:clrMapOvr>
  <p:transition spd="slow">
    <p:push dir="u"/>
    <p:sndAc>
      <p:stSnd>
        <p:snd r:embed="rId2" name="arrow.wav"/>
      </p:stSnd>
    </p:sndAc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1442100" y="3025525"/>
            <a:ext cx="6259800" cy="15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6000" b="1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Conceitos </a:t>
            </a:r>
            <a:endParaRPr sz="6000" b="1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4294967295"/>
          </p:nvPr>
        </p:nvSpPr>
        <p:spPr>
          <a:xfrm>
            <a:off x="1442100" y="4396348"/>
            <a:ext cx="6259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rPr>
              <a:t>Alguns conceitos usados por n</a:t>
            </a:r>
            <a:r>
              <a:rPr lang="en" sz="3200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rPr>
              <a:t>ó</a:t>
            </a:r>
            <a:r>
              <a:rPr lang="en">
                <a:solidFill>
                  <a:srgbClr val="A8122A"/>
                </a:solidFill>
                <a:latin typeface="Merriweather"/>
                <a:ea typeface="Merriweather"/>
                <a:cs typeface="Merriweather"/>
                <a:sym typeface="Merriweather"/>
              </a:rPr>
              <a:t>s para montar o nosso site e criar um banco de dados eficiente.</a:t>
            </a:r>
            <a:endParaRPr>
              <a:solidFill>
                <a:srgbClr val="A8122A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3125100" y="259400"/>
            <a:ext cx="2893800" cy="2893800"/>
          </a:xfrm>
          <a:prstGeom prst="diamond">
            <a:avLst/>
          </a:prstGeom>
          <a:solidFill>
            <a:srgbClr val="222222"/>
          </a:solidFill>
          <a:ln w="38100" cap="flat" cmpd="sng">
            <a:solidFill>
              <a:srgbClr val="F5F1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4128476" y="1233759"/>
            <a:ext cx="887048" cy="945101"/>
            <a:chOff x="5970800" y="1619250"/>
            <a:chExt cx="428650" cy="456725"/>
          </a:xfrm>
        </p:grpSpPr>
        <p:sp>
          <p:nvSpPr>
            <p:cNvPr id="118" name="Google Shape;118;p18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5F1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5F1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5F1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5F1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5F1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D9A2EC-F886-436C-ACC2-FF01C2312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/>
              <a:t>Problemas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035279-FF42-48D7-A891-EF46F2352B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2800"/>
              <a:t>As filas enormes;</a:t>
            </a:r>
          </a:p>
          <a:p>
            <a:r>
              <a:rPr lang="pt-BR" sz="2800"/>
              <a:t>A dificuldade para agendar consultas e exames;</a:t>
            </a:r>
          </a:p>
          <a:p>
            <a:r>
              <a:rPr lang="pt-BR" sz="2800"/>
              <a:t>O atendimento na maioria das vezes de baixa qualidade;</a:t>
            </a:r>
          </a:p>
          <a:p>
            <a:r>
              <a:rPr lang="pt-BR" sz="2800"/>
              <a:t>Os hospitais e postos de saúde sempre lotados;</a:t>
            </a:r>
          </a:p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1B54E27-B57E-4FEA-B8E5-DA2514F568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/>
              <a:pPr/>
              <a:t>21</a:t>
            </a:fld>
            <a:endParaRPr lang="pt-BR"/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A4B3AE6C-4560-405E-BDA6-D3503D9A6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6433" y="4991643"/>
            <a:ext cx="1262872" cy="147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331534"/>
      </p:ext>
    </p:extLst>
  </p:cSld>
  <p:clrMapOvr>
    <a:masterClrMapping/>
  </p:clrMapOvr>
  <p:transition spd="slow">
    <p:push dir="u"/>
    <p:sndAc>
      <p:stSnd>
        <p:snd r:embed="rId2" name="arrow.wav"/>
      </p:stSnd>
    </p:sndAc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 idx="4294967295"/>
          </p:nvPr>
        </p:nvSpPr>
        <p:spPr>
          <a:xfrm>
            <a:off x="1810300" y="74240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About this template</a:t>
            </a:r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err="1"/>
              <a:t>Utilizado</a:t>
            </a:r>
            <a:r>
              <a:rPr lang="en" sz="3600"/>
              <a:t> </a:t>
            </a:r>
            <a:r>
              <a:rPr lang="en" sz="3600" err="1"/>
              <a:t>como</a:t>
            </a:r>
            <a:r>
              <a:rPr lang="en" sz="3600"/>
              <a:t> base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22</a:t>
            </a:fld>
            <a:endParaRPr/>
          </a:p>
        </p:txBody>
      </p:sp>
      <p:pic>
        <p:nvPicPr>
          <p:cNvPr id="2" name="Imagem 2" descr="Uma imagem contendo captura de tela&#10;&#10;Descrição gerada com muito alta confiança">
            <a:extLst>
              <a:ext uri="{FF2B5EF4-FFF2-40B4-BE49-F238E27FC236}">
                <a16:creationId xmlns:a16="http://schemas.microsoft.com/office/drawing/2014/main" id="{7E8A05F0-477A-46BD-B1C8-D9A00CEE76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36" t="32888" r="8446" b="17914"/>
          <a:stretch/>
        </p:blipFill>
        <p:spPr>
          <a:xfrm>
            <a:off x="219772" y="2625811"/>
            <a:ext cx="8693969" cy="284300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 idx="4294967295"/>
          </p:nvPr>
        </p:nvSpPr>
        <p:spPr>
          <a:xfrm>
            <a:off x="1810300" y="74240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About this template</a:t>
            </a:r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err="1"/>
              <a:t>Utilizado</a:t>
            </a:r>
            <a:r>
              <a:rPr lang="en" sz="3600"/>
              <a:t> </a:t>
            </a:r>
            <a:r>
              <a:rPr lang="en" sz="3600" err="1"/>
              <a:t>como</a:t>
            </a:r>
            <a:r>
              <a:rPr lang="en" sz="3600"/>
              <a:t> base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23</a:t>
            </a:fld>
            <a:endParaRPr/>
          </a:p>
        </p:txBody>
      </p:sp>
      <p:pic>
        <p:nvPicPr>
          <p:cNvPr id="10" name="Imagem 10" descr="Uma imagem contendo captura de tela&#10;&#10;Descrição gerada com muito alta confiança">
            <a:extLst>
              <a:ext uri="{FF2B5EF4-FFF2-40B4-BE49-F238E27FC236}">
                <a16:creationId xmlns:a16="http://schemas.microsoft.com/office/drawing/2014/main" id="{3FBB930B-85FD-4F86-B85E-49B1215A69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809" y="2069623"/>
            <a:ext cx="6921359" cy="41297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30430"/>
      </p:ext>
    </p:extLst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 idx="4294967295"/>
          </p:nvPr>
        </p:nvSpPr>
        <p:spPr>
          <a:xfrm>
            <a:off x="1810300" y="74240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About this template</a:t>
            </a:r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err="1"/>
              <a:t>Utilizado</a:t>
            </a:r>
            <a:r>
              <a:rPr lang="en" sz="3600"/>
              <a:t> </a:t>
            </a:r>
            <a:r>
              <a:rPr lang="en" sz="3600" err="1"/>
              <a:t>como</a:t>
            </a:r>
            <a:r>
              <a:rPr lang="en" sz="3600"/>
              <a:t> base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24</a:t>
            </a:fld>
            <a:endParaRPr/>
          </a:p>
        </p:txBody>
      </p:sp>
      <p:pic>
        <p:nvPicPr>
          <p:cNvPr id="6" name="Imagem 6" descr="Uma imagem contendo captura de tela&#10;&#10;Descrição gerada com muito alta confiança">
            <a:extLst>
              <a:ext uri="{FF2B5EF4-FFF2-40B4-BE49-F238E27FC236}">
                <a16:creationId xmlns:a16="http://schemas.microsoft.com/office/drawing/2014/main" id="{6D59E641-8C67-419A-8896-F5FB863E34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4294" y="1592626"/>
            <a:ext cx="6233275" cy="50731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9184219"/>
      </p:ext>
    </p:extLst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 idx="4294967295"/>
          </p:nvPr>
        </p:nvSpPr>
        <p:spPr>
          <a:xfrm>
            <a:off x="1810300" y="74240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About this template</a:t>
            </a:r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err="1"/>
              <a:t>Utilizado</a:t>
            </a:r>
            <a:r>
              <a:rPr lang="en" sz="3600"/>
              <a:t> </a:t>
            </a:r>
            <a:r>
              <a:rPr lang="en" sz="3600" err="1"/>
              <a:t>como</a:t>
            </a:r>
            <a:r>
              <a:rPr lang="en" sz="3600"/>
              <a:t> base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25</a:t>
            </a:fld>
            <a:endParaRPr/>
          </a:p>
        </p:txBody>
      </p:sp>
      <p:pic>
        <p:nvPicPr>
          <p:cNvPr id="8" name="Imagem 8" descr="Uma imagem contendo captura de tela&#10;&#10;Descrição gerada com muito alta confiança">
            <a:extLst>
              <a:ext uri="{FF2B5EF4-FFF2-40B4-BE49-F238E27FC236}">
                <a16:creationId xmlns:a16="http://schemas.microsoft.com/office/drawing/2014/main" id="{0142A9BA-1251-4E04-9C65-5C66D1243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246" y="1967173"/>
            <a:ext cx="7104183" cy="42394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2663251"/>
      </p:ext>
    </p:extLst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400"/>
              <a:t>Banco de Dados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/>
              <a:t>N</a:t>
            </a:r>
            <a:r>
              <a:rPr lang="pt-BR" sz="2800" b="1"/>
              <a:t>ó</a:t>
            </a:r>
            <a:r>
              <a:rPr lang="pt-BR" b="1"/>
              <a:t>s tivemos que montar dois bancos de dados:</a:t>
            </a:r>
          </a:p>
          <a:p>
            <a:endParaRPr lang="pt-BR" b="1"/>
          </a:p>
          <a:p>
            <a:r>
              <a:rPr lang="pt-BR" b="1"/>
              <a:t>AGENDAR;</a:t>
            </a:r>
          </a:p>
          <a:p>
            <a:r>
              <a:rPr lang="pt-BR" b="1"/>
              <a:t>CADASTRAR;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7000235"/>
      </p:ext>
    </p:extLst>
  </p:cSld>
  <p:clrMapOvr>
    <a:masterClrMapping/>
  </p:clrMapOvr>
  <p:transition spd="slow">
    <p:push dir="u"/>
    <p:sndAc>
      <p:stSnd>
        <p:snd r:embed="rId2" name="arrow.wav"/>
      </p:stSnd>
    </p:sndAc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400"/>
              <a:t>Banco de Dados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27</a:t>
            </a:fld>
            <a:endParaRPr lang="pt-BR"/>
          </a:p>
        </p:txBody>
      </p:sp>
      <p:graphicFrame>
        <p:nvGraphicFramePr>
          <p:cNvPr id="9" name="Diagrama 8"/>
          <p:cNvGraphicFramePr/>
          <p:nvPr>
            <p:extLst>
              <p:ext uri="{D42A27DB-BD31-4B8C-83A1-F6EECF244321}">
                <p14:modId xmlns:p14="http://schemas.microsoft.com/office/powerpoint/2010/main" val="3226251786"/>
              </p:ext>
            </p:extLst>
          </p:nvPr>
        </p:nvGraphicFramePr>
        <p:xfrm>
          <a:off x="52221" y="1554480"/>
          <a:ext cx="8490857" cy="5094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CaixaDeTexto 3"/>
          <p:cNvSpPr txBox="1"/>
          <p:nvPr/>
        </p:nvSpPr>
        <p:spPr>
          <a:xfrm>
            <a:off x="304800" y="1782332"/>
            <a:ext cx="2424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>
                <a:latin typeface="Raleway" panose="020B0604020202020204" charset="0"/>
              </a:rPr>
              <a:t>Agendar</a:t>
            </a:r>
          </a:p>
        </p:txBody>
      </p:sp>
    </p:spTree>
    <p:extLst>
      <p:ext uri="{BB962C8B-B14F-4D97-AF65-F5344CB8AC3E}">
        <p14:creationId xmlns:p14="http://schemas.microsoft.com/office/powerpoint/2010/main" val="2992441112"/>
      </p:ext>
    </p:extLst>
  </p:cSld>
  <p:clrMapOvr>
    <a:masterClrMapping/>
  </p:clrMapOvr>
  <p:transition spd="slow">
    <p:push dir="u"/>
    <p:sndAc>
      <p:stSnd>
        <p:snd r:embed="rId2" name="arrow.wav"/>
      </p:stSnd>
    </p:sndAc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400"/>
              <a:t>Banco de Dados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28</a:t>
            </a:fld>
            <a:endParaRPr lang="pt-BR"/>
          </a:p>
        </p:txBody>
      </p:sp>
      <p:graphicFrame>
        <p:nvGraphicFramePr>
          <p:cNvPr id="9" name="Diagrama 8"/>
          <p:cNvGraphicFramePr/>
          <p:nvPr>
            <p:extLst>
              <p:ext uri="{D42A27DB-BD31-4B8C-83A1-F6EECF244321}">
                <p14:modId xmlns:p14="http://schemas.microsoft.com/office/powerpoint/2010/main" val="3226251786"/>
              </p:ext>
            </p:extLst>
          </p:nvPr>
        </p:nvGraphicFramePr>
        <p:xfrm>
          <a:off x="52221" y="1554480"/>
          <a:ext cx="8490857" cy="5094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CaixaDeTexto 4"/>
          <p:cNvSpPr txBox="1"/>
          <p:nvPr/>
        </p:nvSpPr>
        <p:spPr>
          <a:xfrm>
            <a:off x="304800" y="1782332"/>
            <a:ext cx="27847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>
                <a:latin typeface="Raleway" panose="020B0604020202020204" charset="0"/>
              </a:rPr>
              <a:t>Cadastrar</a:t>
            </a:r>
          </a:p>
        </p:txBody>
      </p:sp>
    </p:spTree>
    <p:extLst>
      <p:ext uri="{BB962C8B-B14F-4D97-AF65-F5344CB8AC3E}">
        <p14:creationId xmlns:p14="http://schemas.microsoft.com/office/powerpoint/2010/main" val="1297236272"/>
      </p:ext>
    </p:extLst>
  </p:cSld>
  <p:clrMapOvr>
    <a:masterClrMapping/>
  </p:clrMapOvr>
  <p:transition spd="slow">
    <p:push dir="u"/>
    <p:sndAc>
      <p:stSnd>
        <p:snd r:embed="rId2" name="arrow.wav"/>
      </p:stSnd>
    </p:sndAc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"/>
          <p:cNvSpPr txBox="1">
            <a:spLocks noGrp="1"/>
          </p:cNvSpPr>
          <p:nvPr>
            <p:ph type="ctrTitle" idx="4294967295"/>
          </p:nvPr>
        </p:nvSpPr>
        <p:spPr>
          <a:xfrm>
            <a:off x="672193" y="1945820"/>
            <a:ext cx="7772400" cy="99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200" err="1">
                <a:solidFill>
                  <a:srgbClr val="A8122A"/>
                </a:solidFill>
              </a:rPr>
              <a:t>Obrigado</a:t>
            </a:r>
            <a:r>
              <a:rPr lang="en" sz="3200">
                <a:solidFill>
                  <a:srgbClr val="A8122A"/>
                </a:solidFill>
              </a:rPr>
              <a:t> pela </a:t>
            </a:r>
            <a:r>
              <a:rPr lang="en" sz="3200" err="1">
                <a:solidFill>
                  <a:srgbClr val="A8122A"/>
                </a:solidFill>
              </a:rPr>
              <a:t>atenção</a:t>
            </a:r>
            <a:r>
              <a:rPr lang="en" sz="3200">
                <a:solidFill>
                  <a:srgbClr val="A8122A"/>
                </a:solidFill>
              </a:rPr>
              <a:t>!</a:t>
            </a:r>
            <a:endParaRPr sz="3200">
              <a:solidFill>
                <a:srgbClr val="A8122A"/>
              </a:solidFill>
            </a:endParaRPr>
          </a:p>
        </p:txBody>
      </p:sp>
      <p:sp>
        <p:nvSpPr>
          <p:cNvPr id="301" name="Google Shape;301;p35"/>
          <p:cNvSpPr txBox="1">
            <a:spLocks noGrp="1"/>
          </p:cNvSpPr>
          <p:nvPr>
            <p:ph type="subTitle" idx="4294967295"/>
          </p:nvPr>
        </p:nvSpPr>
        <p:spPr>
          <a:xfrm>
            <a:off x="1506471" y="3876557"/>
            <a:ext cx="65937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 sz="4400" b="1" err="1">
                <a:solidFill>
                  <a:srgbClr val="FFFFFF"/>
                </a:solidFill>
              </a:rPr>
              <a:t>Alguma</a:t>
            </a:r>
            <a:r>
              <a:rPr lang="en" sz="4400" b="1">
                <a:solidFill>
                  <a:srgbClr val="FFFFFF"/>
                </a:solidFill>
              </a:rPr>
              <a:t> </a:t>
            </a:r>
            <a:r>
              <a:rPr lang="en" sz="4400" b="1" err="1">
                <a:solidFill>
                  <a:srgbClr val="FFFFFF"/>
                </a:solidFill>
              </a:rPr>
              <a:t>pergunta</a:t>
            </a:r>
            <a:r>
              <a:rPr lang="en" sz="4400" b="1">
                <a:solidFill>
                  <a:srgbClr val="FFFFFF"/>
                </a:solidFill>
              </a:rPr>
              <a:t>?</a:t>
            </a:r>
            <a:endParaRPr sz="4400" b="1">
              <a:solidFill>
                <a:srgbClr val="FFFFFF"/>
              </a:solidFill>
            </a:endParaRPr>
          </a:p>
        </p:txBody>
      </p:sp>
      <p:cxnSp>
        <p:nvCxnSpPr>
          <p:cNvPr id="303" name="Google Shape;303;p35"/>
          <p:cNvCxnSpPr/>
          <p:nvPr/>
        </p:nvCxnSpPr>
        <p:spPr>
          <a:xfrm>
            <a:off x="3927600" y="3429000"/>
            <a:ext cx="1288800" cy="0"/>
          </a:xfrm>
          <a:prstGeom prst="straightConnector1">
            <a:avLst/>
          </a:prstGeom>
          <a:noFill/>
          <a:ln w="9525" cap="flat" cmpd="sng">
            <a:solidFill>
              <a:srgbClr val="F5F1E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4" name="Google Shape;304;p35"/>
          <p:cNvSpPr/>
          <p:nvPr/>
        </p:nvSpPr>
        <p:spPr>
          <a:xfrm>
            <a:off x="4529400" y="3386400"/>
            <a:ext cx="85200" cy="85200"/>
          </a:xfrm>
          <a:prstGeom prst="diamond">
            <a:avLst/>
          </a:prstGeom>
          <a:solidFill>
            <a:srgbClr val="F5F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05" name="Google Shape;305;p35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29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err="1"/>
              <a:t>Contratantes</a:t>
            </a:r>
            <a:r>
              <a:rPr lang="en" sz="3600"/>
              <a:t> </a:t>
            </a:r>
          </a:p>
        </p:txBody>
      </p:sp>
      <p:sp>
        <p:nvSpPr>
          <p:cNvPr id="108" name="Google Shape;108;p17"/>
          <p:cNvSpPr txBox="1">
            <a:spLocks noGrp="1"/>
          </p:cNvSpPr>
          <p:nvPr>
            <p:ph type="body" idx="1"/>
          </p:nvPr>
        </p:nvSpPr>
        <p:spPr>
          <a:xfrm>
            <a:off x="457200" y="1871075"/>
            <a:ext cx="8229600" cy="46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 b="1"/>
              <a:t>Aline Fernanda</a:t>
            </a:r>
            <a:endParaRPr lang="pt-BR" b="1"/>
          </a:p>
          <a:p>
            <a:r>
              <a:rPr lang="en" sz="2800" b="1"/>
              <a:t>Denis Campos </a:t>
            </a:r>
          </a:p>
          <a:p>
            <a:r>
              <a:rPr lang="en" sz="2800" b="1"/>
              <a:t>Thom</a:t>
            </a:r>
            <a:r>
              <a:rPr lang="en" sz="3200" b="1"/>
              <a:t>á</a:t>
            </a:r>
            <a:r>
              <a:rPr lang="en" sz="2800" b="1"/>
              <a:t>s</a:t>
            </a:r>
            <a:r>
              <a:rPr lang="en" sz="2800"/>
              <a:t> </a:t>
            </a:r>
            <a:r>
              <a:rPr lang="en" sz="2800" b="1"/>
              <a:t>Finholt</a:t>
            </a:r>
          </a:p>
        </p:txBody>
      </p:sp>
      <p:sp>
        <p:nvSpPr>
          <p:cNvPr id="109" name="Google Shape;109;p17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</a:t>
            </a:fld>
            <a:endParaRPr/>
          </a:p>
        </p:txBody>
      </p:sp>
      <p:pic>
        <p:nvPicPr>
          <p:cNvPr id="2" name="Imagem 2">
            <a:extLst>
              <a:ext uri="{FF2B5EF4-FFF2-40B4-BE49-F238E27FC236}">
                <a16:creationId xmlns:a16="http://schemas.microsoft.com/office/drawing/2014/main" id="{C80886F7-3E45-4DFD-B040-D5C4660557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8853" y="3308230"/>
            <a:ext cx="3620218" cy="3634596"/>
          </a:xfrm>
          <a:prstGeom prst="rect">
            <a:avLst/>
          </a:prstGeom>
        </p:spPr>
      </p:pic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body" idx="1"/>
          </p:nvPr>
        </p:nvSpPr>
        <p:spPr>
          <a:xfrm>
            <a:off x="1093647" y="2968664"/>
            <a:ext cx="7071724" cy="1898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4000" i="0"/>
              <a:t>"</a:t>
            </a:r>
            <a:r>
              <a:rPr lang="en" sz="4000" i="0" err="1"/>
              <a:t>Amai</a:t>
            </a:r>
            <a:r>
              <a:rPr lang="en" sz="4000" i="0"/>
              <a:t>, </a:t>
            </a:r>
            <a:r>
              <a:rPr lang="en" sz="4000" i="0" err="1"/>
              <a:t>porque</a:t>
            </a:r>
            <a:r>
              <a:rPr lang="en" sz="4000" i="0"/>
              <a:t> nada </a:t>
            </a:r>
            <a:r>
              <a:rPr lang="en" sz="4000" i="0" err="1"/>
              <a:t>melhor</a:t>
            </a:r>
            <a:r>
              <a:rPr lang="en" sz="4000" i="0"/>
              <a:t> para a </a:t>
            </a:r>
            <a:r>
              <a:rPr lang="en" sz="4000" i="0" err="1"/>
              <a:t>saúde</a:t>
            </a:r>
            <a:r>
              <a:rPr lang="en" sz="4000" i="0"/>
              <a:t> que um </a:t>
            </a:r>
            <a:r>
              <a:rPr lang="en" sz="4000" i="0" err="1"/>
              <a:t>amor</a:t>
            </a:r>
            <a:r>
              <a:rPr lang="en" sz="4000" i="0"/>
              <a:t> </a:t>
            </a:r>
            <a:r>
              <a:rPr lang="en" sz="4000" i="0" err="1"/>
              <a:t>correspondido</a:t>
            </a:r>
            <a:r>
              <a:rPr lang="en" sz="4000" i="0"/>
              <a:t>."</a:t>
            </a:r>
            <a:endParaRPr lang="pt-BR" sz="4000" i="0"/>
          </a:p>
          <a:p>
            <a:pPr>
              <a:buNone/>
            </a:pPr>
            <a:r>
              <a:rPr lang="en" sz="4000" i="0">
                <a:solidFill>
                  <a:schemeClr val="accent6"/>
                </a:solidFill>
                <a:hlinkClick r:id="rId4"/>
              </a:rPr>
              <a:t>Vinicius de Moraes</a:t>
            </a:r>
            <a:endParaRPr sz="4000">
              <a:solidFill>
                <a:schemeClr val="accent6"/>
              </a:solidFill>
            </a:endParaRPr>
          </a:p>
        </p:txBody>
      </p:sp>
      <p:sp>
        <p:nvSpPr>
          <p:cNvPr id="102" name="Google Shape;102;p16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30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7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err="1"/>
              <a:t>Bibliografia</a:t>
            </a:r>
          </a:p>
        </p:txBody>
      </p:sp>
      <p:sp>
        <p:nvSpPr>
          <p:cNvPr id="318" name="Google Shape;318;p3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3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>
              <a:lnSpc>
                <a:spcPct val="115000"/>
              </a:lnSpc>
              <a:buSzPts val="1800"/>
            </a:pPr>
            <a:r>
              <a:rPr lang="en" sz="1800">
                <a:hlinkClick r:id="rId4"/>
              </a:rPr>
              <a:t>https://www.pensador.com/frases_sobre_saude/</a:t>
            </a:r>
            <a:endParaRPr lang="en" sz="1800"/>
          </a:p>
          <a:p>
            <a:pPr indent="-342900">
              <a:lnSpc>
                <a:spcPct val="114999"/>
              </a:lnSpc>
              <a:buSzPts val="1800"/>
            </a:pPr>
            <a:endParaRPr lang="en" sz="1800"/>
          </a:p>
        </p:txBody>
      </p:sp>
      <p:sp>
        <p:nvSpPr>
          <p:cNvPr id="320" name="Google Shape;320;p37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31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>
            <a:spLocks noGrp="1"/>
          </p:cNvSpPr>
          <p:nvPr>
            <p:ph type="title" idx="4294967295"/>
          </p:nvPr>
        </p:nvSpPr>
        <p:spPr>
          <a:xfrm>
            <a:off x="1810300" y="74240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Use charts to explain your ideas</a:t>
            </a:r>
            <a:endParaRPr/>
          </a:p>
        </p:txBody>
      </p:sp>
      <p:sp>
        <p:nvSpPr>
          <p:cNvPr id="165" name="Google Shape;165;p23"/>
          <p:cNvSpPr/>
          <p:nvPr/>
        </p:nvSpPr>
        <p:spPr>
          <a:xfrm>
            <a:off x="733350" y="2524050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White</a:t>
            </a:r>
            <a:endParaRPr sz="18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6" name="Google Shape;166;p23"/>
          <p:cNvSpPr/>
          <p:nvPr/>
        </p:nvSpPr>
        <p:spPr>
          <a:xfrm>
            <a:off x="5686350" y="2524050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Black</a:t>
            </a:r>
            <a:endParaRPr sz="18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Use charts to explain your ideas</a:t>
            </a:r>
            <a:endParaRPr/>
          </a:p>
        </p:txBody>
      </p:sp>
      <p:sp>
        <p:nvSpPr>
          <p:cNvPr id="168" name="Google Shape;168;p23"/>
          <p:cNvSpPr/>
          <p:nvPr/>
        </p:nvSpPr>
        <p:spPr>
          <a:xfrm>
            <a:off x="2895300" y="2209500"/>
            <a:ext cx="3353400" cy="3353400"/>
          </a:xfrm>
          <a:prstGeom prst="diamond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>
                <a:latin typeface="Raleway"/>
                <a:ea typeface="Raleway"/>
                <a:cs typeface="Raleway"/>
                <a:sym typeface="Raleway"/>
              </a:rPr>
              <a:t>Gray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9" name="Google Shape;169;p23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32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body" idx="1"/>
          </p:nvPr>
        </p:nvSpPr>
        <p:spPr>
          <a:xfrm>
            <a:off x="457200" y="1863150"/>
            <a:ext cx="3994500" cy="47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>
                <a:solidFill>
                  <a:srgbClr val="A8122A"/>
                </a:solidFill>
              </a:rPr>
              <a:t>WHITE</a:t>
            </a:r>
            <a:endParaRPr b="1">
              <a:solidFill>
                <a:srgbClr val="A8122A"/>
              </a:solidFill>
            </a:endParaRPr>
          </a:p>
          <a:p>
            <a:pPr marL="0" indent="0"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title" idx="4294967295"/>
          </p:nvPr>
        </p:nvSpPr>
        <p:spPr>
          <a:xfrm>
            <a:off x="1810300" y="74240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You can also split your content</a:t>
            </a:r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2"/>
          </p:nvPr>
        </p:nvSpPr>
        <p:spPr>
          <a:xfrm>
            <a:off x="4692274" y="1863150"/>
            <a:ext cx="3994500" cy="47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>
                <a:solidFill>
                  <a:srgbClr val="A8122A"/>
                </a:solidFill>
              </a:rPr>
              <a:t>BLACK</a:t>
            </a:r>
            <a:endParaRPr b="1">
              <a:solidFill>
                <a:srgbClr val="A8122A"/>
              </a:solidFill>
            </a:endParaRPr>
          </a:p>
          <a:p>
            <a:pPr marL="0" indent="0"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You can also split your content</a:t>
            </a:r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33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 idx="4294967295"/>
          </p:nvPr>
        </p:nvSpPr>
        <p:spPr>
          <a:xfrm>
            <a:off x="1810300" y="74240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In two or three columns</a:t>
            </a:r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457200" y="1950375"/>
            <a:ext cx="2631900" cy="46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>
                <a:solidFill>
                  <a:srgbClr val="A8122A"/>
                </a:solidFill>
              </a:rPr>
              <a:t>YELLOW</a:t>
            </a:r>
            <a:endParaRPr b="1">
              <a:solidFill>
                <a:srgbClr val="A8122A"/>
              </a:solidFill>
            </a:endParaRPr>
          </a:p>
          <a:p>
            <a:pPr marL="0" indent="0"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2"/>
          </p:nvPr>
        </p:nvSpPr>
        <p:spPr>
          <a:xfrm>
            <a:off x="3223964" y="1950375"/>
            <a:ext cx="2631900" cy="46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>
                <a:solidFill>
                  <a:srgbClr val="A8122A"/>
                </a:solidFill>
              </a:rPr>
              <a:t>BLUE</a:t>
            </a:r>
            <a:endParaRPr b="1">
              <a:solidFill>
                <a:srgbClr val="A8122A"/>
              </a:solidFill>
            </a:endParaRPr>
          </a:p>
          <a:p>
            <a:pPr marL="0" indent="0"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body" idx="3"/>
          </p:nvPr>
        </p:nvSpPr>
        <p:spPr>
          <a:xfrm>
            <a:off x="5990727" y="1950375"/>
            <a:ext cx="2631900" cy="46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>
                <a:solidFill>
                  <a:srgbClr val="A8122A"/>
                </a:solidFill>
              </a:rPr>
              <a:t>RED</a:t>
            </a:r>
            <a:endParaRPr b="1">
              <a:solidFill>
                <a:srgbClr val="A8122A"/>
              </a:solidFill>
            </a:endParaRPr>
          </a:p>
          <a:p>
            <a:pPr marL="0" indent="0"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indent="0">
              <a:buNone/>
            </a:pPr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In two or three columns</a:t>
            </a:r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34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>
            <a:spLocks noGrp="1"/>
          </p:cNvSpPr>
          <p:nvPr>
            <p:ph type="ctrTitle" idx="4294967295"/>
          </p:nvPr>
        </p:nvSpPr>
        <p:spPr>
          <a:xfrm>
            <a:off x="1080600" y="787800"/>
            <a:ext cx="6982800" cy="11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 sz="7200">
                <a:solidFill>
                  <a:srgbClr val="A8122A"/>
                </a:solidFill>
              </a:rPr>
              <a:t>89,526,124$</a:t>
            </a:r>
            <a:endParaRPr sz="7200">
              <a:solidFill>
                <a:srgbClr val="A8122A"/>
              </a:solidFill>
            </a:endParaRPr>
          </a:p>
        </p:txBody>
      </p:sp>
      <p:sp>
        <p:nvSpPr>
          <p:cNvPr id="205" name="Google Shape;205;p27"/>
          <p:cNvSpPr txBox="1">
            <a:spLocks noGrp="1"/>
          </p:cNvSpPr>
          <p:nvPr>
            <p:ph type="subTitle" idx="4294967295"/>
          </p:nvPr>
        </p:nvSpPr>
        <p:spPr>
          <a:xfrm>
            <a:off x="1080600" y="1805546"/>
            <a:ext cx="6982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206" name="Google Shape;206;p27"/>
          <p:cNvSpPr txBox="1">
            <a:spLocks noGrp="1"/>
          </p:cNvSpPr>
          <p:nvPr>
            <p:ph type="ctrTitle" idx="4294967295"/>
          </p:nvPr>
        </p:nvSpPr>
        <p:spPr>
          <a:xfrm>
            <a:off x="1080600" y="4293003"/>
            <a:ext cx="6982800" cy="11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 sz="7200">
                <a:solidFill>
                  <a:srgbClr val="A8122A"/>
                </a:solidFill>
              </a:rPr>
              <a:t>100%</a:t>
            </a:r>
            <a:endParaRPr sz="7200">
              <a:solidFill>
                <a:srgbClr val="A8122A"/>
              </a:solidFill>
            </a:endParaRPr>
          </a:p>
        </p:txBody>
      </p:sp>
      <p:sp>
        <p:nvSpPr>
          <p:cNvPr id="207" name="Google Shape;207;p27"/>
          <p:cNvSpPr txBox="1">
            <a:spLocks noGrp="1"/>
          </p:cNvSpPr>
          <p:nvPr>
            <p:ph type="subTitle" idx="4294967295"/>
          </p:nvPr>
        </p:nvSpPr>
        <p:spPr>
          <a:xfrm>
            <a:off x="1080600" y="5310750"/>
            <a:ext cx="6982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208" name="Google Shape;208;p27"/>
          <p:cNvSpPr txBox="1">
            <a:spLocks noGrp="1"/>
          </p:cNvSpPr>
          <p:nvPr>
            <p:ph type="ctrTitle" idx="4294967295"/>
          </p:nvPr>
        </p:nvSpPr>
        <p:spPr>
          <a:xfrm>
            <a:off x="1080600" y="2540402"/>
            <a:ext cx="6982800" cy="11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 sz="7200">
                <a:solidFill>
                  <a:srgbClr val="A8122A"/>
                </a:solidFill>
              </a:rPr>
              <a:t>185,244</a:t>
            </a:r>
            <a:r>
              <a:rPr lang="en" sz="4800">
                <a:solidFill>
                  <a:srgbClr val="A8122A"/>
                </a:solidFill>
              </a:rPr>
              <a:t> users</a:t>
            </a:r>
            <a:endParaRPr sz="4800">
              <a:solidFill>
                <a:srgbClr val="A8122A"/>
              </a:solidFill>
            </a:endParaRPr>
          </a:p>
        </p:txBody>
      </p:sp>
      <p:sp>
        <p:nvSpPr>
          <p:cNvPr id="209" name="Google Shape;209;p27"/>
          <p:cNvSpPr txBox="1">
            <a:spLocks noGrp="1"/>
          </p:cNvSpPr>
          <p:nvPr>
            <p:ph type="subTitle" idx="4294967295"/>
          </p:nvPr>
        </p:nvSpPr>
        <p:spPr>
          <a:xfrm>
            <a:off x="1080600" y="3558148"/>
            <a:ext cx="6982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210" name="Google Shape;210;p27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35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"/>
          <p:cNvSpPr txBox="1">
            <a:spLocks noGrp="1"/>
          </p:cNvSpPr>
          <p:nvPr>
            <p:ph type="title" idx="4294967295"/>
          </p:nvPr>
        </p:nvSpPr>
        <p:spPr>
          <a:xfrm>
            <a:off x="1810300" y="74240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Let’s review some concepts</a:t>
            </a:r>
            <a:endParaRPr/>
          </a:p>
        </p:txBody>
      </p:sp>
      <p:sp>
        <p:nvSpPr>
          <p:cNvPr id="226" name="Google Shape;226;p29"/>
          <p:cNvSpPr txBox="1">
            <a:spLocks noGrp="1"/>
          </p:cNvSpPr>
          <p:nvPr>
            <p:ph type="body" idx="1"/>
          </p:nvPr>
        </p:nvSpPr>
        <p:spPr>
          <a:xfrm>
            <a:off x="457200" y="2362200"/>
            <a:ext cx="2631900" cy="17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 b="1">
                <a:solidFill>
                  <a:srgbClr val="A8122A"/>
                </a:solidFill>
              </a:rPr>
              <a:t>YELLOW</a:t>
            </a:r>
            <a:endParaRPr b="1">
              <a:solidFill>
                <a:srgbClr val="A8122A"/>
              </a:solidFill>
            </a:endParaRPr>
          </a:p>
          <a:p>
            <a:pPr marL="0" indent="0" algn="ctr"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27" name="Google Shape;227;p29"/>
          <p:cNvSpPr txBox="1">
            <a:spLocks noGrp="1"/>
          </p:cNvSpPr>
          <p:nvPr>
            <p:ph type="body" idx="2"/>
          </p:nvPr>
        </p:nvSpPr>
        <p:spPr>
          <a:xfrm>
            <a:off x="3223964" y="2362200"/>
            <a:ext cx="2631900" cy="17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 b="1">
                <a:solidFill>
                  <a:srgbClr val="A8122A"/>
                </a:solidFill>
              </a:rPr>
              <a:t>BLUE</a:t>
            </a:r>
            <a:endParaRPr b="1">
              <a:solidFill>
                <a:srgbClr val="A8122A"/>
              </a:solidFill>
            </a:endParaRPr>
          </a:p>
          <a:p>
            <a:pPr marL="0" indent="0" algn="ctr"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28" name="Google Shape;228;p29"/>
          <p:cNvSpPr txBox="1">
            <a:spLocks noGrp="1"/>
          </p:cNvSpPr>
          <p:nvPr>
            <p:ph type="body" idx="3"/>
          </p:nvPr>
        </p:nvSpPr>
        <p:spPr>
          <a:xfrm>
            <a:off x="5990727" y="2362200"/>
            <a:ext cx="2631900" cy="17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 b="1">
                <a:solidFill>
                  <a:srgbClr val="A8122A"/>
                </a:solidFill>
              </a:rPr>
              <a:t>RED</a:t>
            </a:r>
            <a:endParaRPr b="1">
              <a:solidFill>
                <a:srgbClr val="A8122A"/>
              </a:solidFill>
            </a:endParaRPr>
          </a:p>
          <a:p>
            <a:pPr marL="0" indent="0" algn="ctr"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indent="0" algn="ctr">
              <a:buNone/>
            </a:pPr>
            <a:endParaRPr sz="1200"/>
          </a:p>
        </p:txBody>
      </p:sp>
      <p:sp>
        <p:nvSpPr>
          <p:cNvPr id="229" name="Google Shape;229;p29"/>
          <p:cNvSpPr txBox="1">
            <a:spLocks noGrp="1"/>
          </p:cNvSpPr>
          <p:nvPr>
            <p:ph type="body" idx="1"/>
          </p:nvPr>
        </p:nvSpPr>
        <p:spPr>
          <a:xfrm>
            <a:off x="457200" y="4876800"/>
            <a:ext cx="2631900" cy="17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 b="1">
                <a:solidFill>
                  <a:srgbClr val="A8122A"/>
                </a:solidFill>
              </a:rPr>
              <a:t>YELLOW</a:t>
            </a:r>
            <a:endParaRPr b="1">
              <a:solidFill>
                <a:srgbClr val="A8122A"/>
              </a:solidFill>
            </a:endParaRPr>
          </a:p>
          <a:p>
            <a:pPr marL="0" indent="0" algn="ctr"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30" name="Google Shape;230;p29"/>
          <p:cNvSpPr txBox="1">
            <a:spLocks noGrp="1"/>
          </p:cNvSpPr>
          <p:nvPr>
            <p:ph type="body" idx="2"/>
          </p:nvPr>
        </p:nvSpPr>
        <p:spPr>
          <a:xfrm>
            <a:off x="3223964" y="4876800"/>
            <a:ext cx="2631900" cy="17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 b="1">
                <a:solidFill>
                  <a:srgbClr val="A8122A"/>
                </a:solidFill>
              </a:rPr>
              <a:t>BLUE</a:t>
            </a:r>
            <a:endParaRPr b="1">
              <a:solidFill>
                <a:srgbClr val="A8122A"/>
              </a:solidFill>
            </a:endParaRPr>
          </a:p>
          <a:p>
            <a:pPr marL="0" indent="0" algn="ctr"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31" name="Google Shape;231;p29"/>
          <p:cNvSpPr txBox="1">
            <a:spLocks noGrp="1"/>
          </p:cNvSpPr>
          <p:nvPr>
            <p:ph type="body" idx="3"/>
          </p:nvPr>
        </p:nvSpPr>
        <p:spPr>
          <a:xfrm>
            <a:off x="5990727" y="4876800"/>
            <a:ext cx="2631900" cy="17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 b="1">
                <a:solidFill>
                  <a:srgbClr val="A8122A"/>
                </a:solidFill>
              </a:rPr>
              <a:t>RED</a:t>
            </a:r>
            <a:endParaRPr b="1">
              <a:solidFill>
                <a:srgbClr val="A8122A"/>
              </a:solidFill>
            </a:endParaRPr>
          </a:p>
          <a:p>
            <a:pPr marL="0" indent="0" algn="ctr"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indent="0" algn="ctr">
              <a:buNone/>
            </a:pPr>
            <a:endParaRPr sz="1200"/>
          </a:p>
        </p:txBody>
      </p:sp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Let’s review some concepts</a:t>
            </a:r>
            <a:endParaRPr/>
          </a:p>
        </p:txBody>
      </p:sp>
      <p:grpSp>
        <p:nvGrpSpPr>
          <p:cNvPr id="233" name="Google Shape;233;p29"/>
          <p:cNvGrpSpPr/>
          <p:nvPr/>
        </p:nvGrpSpPr>
        <p:grpSpPr>
          <a:xfrm>
            <a:off x="1577523" y="1977740"/>
            <a:ext cx="401438" cy="401438"/>
            <a:chOff x="2594325" y="1627175"/>
            <a:chExt cx="440850" cy="440850"/>
          </a:xfrm>
        </p:grpSpPr>
        <p:sp>
          <p:nvSpPr>
            <p:cNvPr id="234" name="Google Shape;234;p2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37" name="Google Shape;237;p29"/>
          <p:cNvSpPr/>
          <p:nvPr/>
        </p:nvSpPr>
        <p:spPr>
          <a:xfrm>
            <a:off x="4389167" y="1995534"/>
            <a:ext cx="365879" cy="365856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A812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38" name="Google Shape;238;p29"/>
          <p:cNvGrpSpPr/>
          <p:nvPr/>
        </p:nvGrpSpPr>
        <p:grpSpPr>
          <a:xfrm>
            <a:off x="4343650" y="4508019"/>
            <a:ext cx="382543" cy="353632"/>
            <a:chOff x="5975075" y="2327500"/>
            <a:chExt cx="420100" cy="388350"/>
          </a:xfrm>
        </p:grpSpPr>
        <p:sp>
          <p:nvSpPr>
            <p:cNvPr id="239" name="Google Shape;239;p2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0" name="Google Shape;240;p2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41" name="Google Shape;241;p29"/>
          <p:cNvGrpSpPr/>
          <p:nvPr/>
        </p:nvGrpSpPr>
        <p:grpSpPr>
          <a:xfrm>
            <a:off x="7114862" y="4503038"/>
            <a:ext cx="383636" cy="363625"/>
            <a:chOff x="5300400" y="3670175"/>
            <a:chExt cx="421300" cy="399325"/>
          </a:xfrm>
        </p:grpSpPr>
        <p:sp>
          <p:nvSpPr>
            <p:cNvPr id="242" name="Google Shape;242;p2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3" name="Google Shape;243;p2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4" name="Google Shape;244;p2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5" name="Google Shape;245;p2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6" name="Google Shape;246;p2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47" name="Google Shape;247;p29"/>
          <p:cNvGrpSpPr/>
          <p:nvPr/>
        </p:nvGrpSpPr>
        <p:grpSpPr>
          <a:xfrm>
            <a:off x="1584998" y="4548726"/>
            <a:ext cx="391421" cy="328066"/>
            <a:chOff x="2599825" y="3689700"/>
            <a:chExt cx="429850" cy="360275"/>
          </a:xfrm>
        </p:grpSpPr>
        <p:sp>
          <p:nvSpPr>
            <p:cNvPr id="248" name="Google Shape;248;p29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50" name="Google Shape;250;p29"/>
          <p:cNvGrpSpPr/>
          <p:nvPr/>
        </p:nvGrpSpPr>
        <p:grpSpPr>
          <a:xfrm>
            <a:off x="7100907" y="1995524"/>
            <a:ext cx="390329" cy="415894"/>
            <a:chOff x="5970800" y="1619250"/>
            <a:chExt cx="428650" cy="456725"/>
          </a:xfrm>
        </p:grpSpPr>
        <p:sp>
          <p:nvSpPr>
            <p:cNvPr id="251" name="Google Shape;251;p2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A81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56" name="Google Shape;256;p29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36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>
            <a:spLocks noGrp="1"/>
          </p:cNvSpPr>
          <p:nvPr>
            <p:ph type="title"/>
          </p:nvPr>
        </p:nvSpPr>
        <p:spPr>
          <a:xfrm>
            <a:off x="1810200" y="743350"/>
            <a:ext cx="55236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err="1"/>
              <a:t>Contratados</a:t>
            </a:r>
          </a:p>
        </p:txBody>
      </p:sp>
      <p:sp>
        <p:nvSpPr>
          <p:cNvPr id="108" name="Google Shape;108;p17"/>
          <p:cNvSpPr txBox="1">
            <a:spLocks noGrp="1"/>
          </p:cNvSpPr>
          <p:nvPr>
            <p:ph type="body" idx="1"/>
          </p:nvPr>
        </p:nvSpPr>
        <p:spPr>
          <a:xfrm>
            <a:off x="457200" y="1871075"/>
            <a:ext cx="8229600" cy="46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 b="1"/>
              <a:t>Aym</a:t>
            </a:r>
            <a:r>
              <a:rPr lang="en" sz="3200" b="1"/>
              <a:t>ê</a:t>
            </a:r>
            <a:r>
              <a:rPr lang="en" sz="2800"/>
              <a:t> </a:t>
            </a:r>
            <a:r>
              <a:rPr lang="en" sz="2800" b="1"/>
              <a:t>Júlia de O. Augusto</a:t>
            </a:r>
          </a:p>
          <a:p>
            <a:r>
              <a:rPr lang="en" sz="2800" b="1"/>
              <a:t>Eduardo Kendy P. Veiga</a:t>
            </a:r>
          </a:p>
          <a:p>
            <a:r>
              <a:rPr lang="en" sz="2800" b="1"/>
              <a:t>Emily da Silva</a:t>
            </a:r>
          </a:p>
          <a:p>
            <a:r>
              <a:rPr lang="en" sz="2800" b="1"/>
              <a:t>Felipe Teixeira de Oliveira</a:t>
            </a:r>
          </a:p>
          <a:p>
            <a:r>
              <a:rPr lang="en" sz="2800" b="1"/>
              <a:t>Samara Beatriz C. de Oliveira</a:t>
            </a:r>
          </a:p>
        </p:txBody>
      </p:sp>
      <p:sp>
        <p:nvSpPr>
          <p:cNvPr id="109" name="Google Shape;109;p17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  <p:pic>
        <p:nvPicPr>
          <p:cNvPr id="2" name="Imagem 2">
            <a:extLst>
              <a:ext uri="{FF2B5EF4-FFF2-40B4-BE49-F238E27FC236}">
                <a16:creationId xmlns:a16="http://schemas.microsoft.com/office/drawing/2014/main" id="{44DB3198-72F6-44D4-9689-982BF39487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9494" y="5087042"/>
            <a:ext cx="3735238" cy="17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68665"/>
      </p:ext>
    </p:extLst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ctrTitle" idx="4294967295"/>
          </p:nvPr>
        </p:nvSpPr>
        <p:spPr>
          <a:xfrm>
            <a:off x="672193" y="2244011"/>
            <a:ext cx="7772400" cy="936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200">
                <a:solidFill>
                  <a:srgbClr val="A8122A"/>
                </a:solidFill>
              </a:rPr>
              <a:t>Amigos!</a:t>
            </a:r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4294967295"/>
          </p:nvPr>
        </p:nvSpPr>
        <p:spPr>
          <a:xfrm>
            <a:off x="808264" y="4064336"/>
            <a:ext cx="777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 sz="3600" b="1" err="1"/>
              <a:t>Vamos</a:t>
            </a:r>
            <a:r>
              <a:rPr lang="en" sz="3600" b="1"/>
              <a:t> </a:t>
            </a:r>
            <a:r>
              <a:rPr lang="en" sz="3600" b="1" err="1"/>
              <a:t>mostrar</a:t>
            </a:r>
            <a:r>
              <a:rPr lang="en" sz="3600" b="1"/>
              <a:t> agora o </a:t>
            </a:r>
            <a:r>
              <a:rPr lang="en" sz="3600" b="1" err="1"/>
              <a:t>resultado</a:t>
            </a:r>
            <a:r>
              <a:rPr lang="en" sz="3600" b="1"/>
              <a:t> final!</a:t>
            </a:r>
          </a:p>
        </p:txBody>
      </p:sp>
      <p:cxnSp>
        <p:nvCxnSpPr>
          <p:cNvPr id="87" name="Google Shape;87;p14"/>
          <p:cNvCxnSpPr/>
          <p:nvPr/>
        </p:nvCxnSpPr>
        <p:spPr>
          <a:xfrm>
            <a:off x="3927600" y="3429000"/>
            <a:ext cx="1288800" cy="0"/>
          </a:xfrm>
          <a:prstGeom prst="straightConnector1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" name="Google Shape;88;p14"/>
          <p:cNvSpPr/>
          <p:nvPr/>
        </p:nvSpPr>
        <p:spPr>
          <a:xfrm>
            <a:off x="4529400" y="3386400"/>
            <a:ext cx="85200" cy="85200"/>
          </a:xfrm>
          <a:prstGeom prst="diamond">
            <a:avLst/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pic>
        <p:nvPicPr>
          <p:cNvPr id="7" name="Imagem 7">
            <a:extLst>
              <a:ext uri="{FF2B5EF4-FFF2-40B4-BE49-F238E27FC236}">
                <a16:creationId xmlns:a16="http://schemas.microsoft.com/office/drawing/2014/main" id="{A7E592D6-107D-4D72-882F-2790F0BCC7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546" t="9575" r="29189" b="29398"/>
          <a:stretch/>
        </p:blipFill>
        <p:spPr>
          <a:xfrm>
            <a:off x="3920836" y="609599"/>
            <a:ext cx="1219200" cy="12607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Resultado de imagem para rede internet 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7185" y="-2211182"/>
            <a:ext cx="11496493" cy="11496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685800" y="2862150"/>
            <a:ext cx="7772400" cy="11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1. Site para Desktop</a:t>
            </a:r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4"/>
          <p:cNvSpPr/>
          <p:nvPr/>
        </p:nvSpPr>
        <p:spPr>
          <a:xfrm>
            <a:off x="3590536" y="977900"/>
            <a:ext cx="4543630" cy="3537268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5F1E0"/>
          </a:solidFill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3" name="Google Shape;293;p34"/>
          <p:cNvSpPr/>
          <p:nvPr/>
        </p:nvSpPr>
        <p:spPr>
          <a:xfrm>
            <a:off x="3773043" y="1164218"/>
            <a:ext cx="4174200" cy="26610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000">
                <a:solidFill>
                  <a:srgbClr val="999999"/>
                </a:solidFill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294" name="Google Shape;294;p34"/>
          <p:cNvSpPr txBox="1">
            <a:spLocks noGrp="1"/>
          </p:cNvSpPr>
          <p:nvPr>
            <p:ph type="body" idx="4294967295"/>
          </p:nvPr>
        </p:nvSpPr>
        <p:spPr>
          <a:xfrm>
            <a:off x="932225" y="4492550"/>
            <a:ext cx="7230900" cy="13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" sz="2800" b="1">
                <a:latin typeface="Merriweather"/>
                <a:ea typeface="Merriweather"/>
                <a:cs typeface="Merriweather"/>
                <a:sym typeface="Merriweather"/>
              </a:rPr>
              <a:t>Projeto para Desktop</a:t>
            </a:r>
          </a:p>
          <a:p>
            <a:pPr marL="0" indent="0">
              <a:buNone/>
            </a:pPr>
            <a:r>
              <a:rPr lang="en" sz="2400" b="1"/>
              <a:t>Essa</a:t>
            </a:r>
            <a:r>
              <a:rPr lang="en" sz="2400"/>
              <a:t> </a:t>
            </a:r>
            <a:r>
              <a:rPr lang="en" sz="2800"/>
              <a:t>é </a:t>
            </a:r>
            <a:r>
              <a:rPr lang="en" sz="2400" b="1"/>
              <a:t>uma imagem de como ficará em seu computador.</a:t>
            </a:r>
            <a:endParaRPr sz="2400" b="1"/>
          </a:p>
        </p:txBody>
      </p:sp>
      <p:sp>
        <p:nvSpPr>
          <p:cNvPr id="295" name="Google Shape;295;p34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Resultado de imagem para rede internet 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7185" y="-2211182"/>
            <a:ext cx="11496493" cy="11496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685800" y="2862150"/>
            <a:ext cx="7772400" cy="11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2. Site para Mobile</a:t>
            </a:r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9587849"/>
      </p:ext>
    </p:extLst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1"/>
          <p:cNvSpPr/>
          <p:nvPr/>
        </p:nvSpPr>
        <p:spPr>
          <a:xfrm>
            <a:off x="5378992" y="861579"/>
            <a:ext cx="2559056" cy="5134813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5F1E0"/>
          </a:solidFill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body" idx="4294967295"/>
          </p:nvPr>
        </p:nvSpPr>
        <p:spPr>
          <a:xfrm>
            <a:off x="932225" y="980875"/>
            <a:ext cx="3627000" cy="48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buNone/>
            </a:pPr>
            <a:r>
              <a:rPr lang="pt-BR" sz="2800" b="1">
                <a:latin typeface="Merriweather"/>
                <a:ea typeface="Merriweather"/>
                <a:cs typeface="Merriweather"/>
                <a:sym typeface="Merriweather"/>
              </a:rPr>
              <a:t>Projeto para Mobile</a:t>
            </a:r>
          </a:p>
          <a:p>
            <a:pPr marL="0" lvl="0" indent="0">
              <a:buNone/>
            </a:pPr>
            <a:r>
              <a:rPr lang="pt-BR" sz="2400" b="1"/>
              <a:t>Essa</a:t>
            </a:r>
            <a:r>
              <a:rPr lang="pt-BR" sz="2400"/>
              <a:t> </a:t>
            </a:r>
            <a:r>
              <a:rPr lang="pt-BR" sz="2800"/>
              <a:t>é </a:t>
            </a:r>
            <a:r>
              <a:rPr lang="pt-BR" sz="2400" b="1"/>
              <a:t>uma imagem de como ficar</a:t>
            </a:r>
            <a:r>
              <a:rPr lang="pt-BR" sz="2800" b="1"/>
              <a:t>á</a:t>
            </a:r>
            <a:r>
              <a:rPr lang="pt-BR" sz="2400" b="1"/>
              <a:t> em seu celular </a:t>
            </a:r>
            <a:r>
              <a:rPr lang="pt-BR" sz="2400" b="1" err="1"/>
              <a:t>Android</a:t>
            </a:r>
            <a:r>
              <a:rPr lang="pt-BR" sz="2400" b="1"/>
              <a:t>.</a:t>
            </a:r>
          </a:p>
        </p:txBody>
      </p:sp>
      <p:sp>
        <p:nvSpPr>
          <p:cNvPr id="270" name="Google Shape;270;p31"/>
          <p:cNvSpPr/>
          <p:nvPr/>
        </p:nvSpPr>
        <p:spPr>
          <a:xfrm>
            <a:off x="5492116" y="1292184"/>
            <a:ext cx="2339100" cy="4138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000">
                <a:solidFill>
                  <a:srgbClr val="999999"/>
                </a:solidFill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271" name="Google Shape;271;p31"/>
          <p:cNvSpPr txBox="1">
            <a:spLocks noGrp="1"/>
          </p:cNvSpPr>
          <p:nvPr>
            <p:ph type="sldNum" idx="12"/>
          </p:nvPr>
        </p:nvSpPr>
        <p:spPr>
          <a:xfrm>
            <a:off x="4297650" y="6454599"/>
            <a:ext cx="5487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</p:spTree>
  </p:cSld>
  <p:clrMapOvr>
    <a:masterClrMapping/>
  </p:clrMapOvr>
  <p:transition spd="slow">
    <p:push dir="u"/>
    <p:sndAc>
      <p:stSnd>
        <p:snd r:embed="rId3" name="arrow.wav"/>
      </p:stSnd>
    </p:sndAc>
  </p:transition>
</p:sld>
</file>

<file path=ppt/theme/theme1.xml><?xml version="1.0" encoding="utf-8"?>
<a:theme xmlns:a="http://schemas.openxmlformats.org/drawingml/2006/main" name="Othell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36</Slides>
  <Notes>31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Othello template</vt:lpstr>
      <vt:lpstr>DATH</vt:lpstr>
      <vt:lpstr>PowerPoint Presentation</vt:lpstr>
      <vt:lpstr>Contratantes </vt:lpstr>
      <vt:lpstr>Contratados</vt:lpstr>
      <vt:lpstr>Amigos!</vt:lpstr>
      <vt:lpstr>1. Site para Desktop</vt:lpstr>
      <vt:lpstr>PowerPoint Presentation</vt:lpstr>
      <vt:lpstr>2. Site para Mobile</vt:lpstr>
      <vt:lpstr>PowerPoint Presentation</vt:lpstr>
      <vt:lpstr>PowerPoint Presentation</vt:lpstr>
      <vt:lpstr>Hospitais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Futuro Hospital Regional do Litoral Norte</vt:lpstr>
      <vt:lpstr>Conceitos </vt:lpstr>
      <vt:lpstr>Problemas</vt:lpstr>
      <vt:lpstr>About this template</vt:lpstr>
      <vt:lpstr>About this template</vt:lpstr>
      <vt:lpstr>About this template</vt:lpstr>
      <vt:lpstr>About this template</vt:lpstr>
      <vt:lpstr>Banco de Dados</vt:lpstr>
      <vt:lpstr>Banco de Dados</vt:lpstr>
      <vt:lpstr>Banco de Dados</vt:lpstr>
      <vt:lpstr>Obrigado pela atenção!</vt:lpstr>
      <vt:lpstr>PowerPoint Presentation</vt:lpstr>
      <vt:lpstr>Bibliografia</vt:lpstr>
      <vt:lpstr>Use charts to explain your ideas</vt:lpstr>
      <vt:lpstr>You can also split your content</vt:lpstr>
      <vt:lpstr>In two or three columns</vt:lpstr>
      <vt:lpstr>89,526,124$</vt:lpstr>
      <vt:lpstr>Let’s review some concepts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SAMARA</dc:creator>
  <cp:revision>1</cp:revision>
  <dcterms:modified xsi:type="dcterms:W3CDTF">2018-09-14T12:12:24Z</dcterms:modified>
</cp:coreProperties>
</file>

<file path=docProps/thumbnail.jpeg>
</file>